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60" r:id="rId4"/>
    <p:sldId id="257" r:id="rId5"/>
    <p:sldId id="261" r:id="rId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8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9"/>
    <p:restoredTop sz="95070"/>
  </p:normalViewPr>
  <p:slideViewPr>
    <p:cSldViewPr snapToGrid="0" snapToObjects="1">
      <p:cViewPr varScale="1">
        <p:scale>
          <a:sx n="132" d="100"/>
          <a:sy n="132" d="100"/>
        </p:scale>
        <p:origin x="16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AB7D9-4DDB-3B49-B560-5E2D4E3447D8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33FD1-EEFE-484C-80BC-AFBA8B54B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88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33FD1-EEFE-484C-80BC-AFBA8B54B7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95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33FD1-EEFE-484C-80BC-AFBA8B54B7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02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14C8-F56E-2D48-806D-A70BAC76604F}" type="datetime1">
              <a:rPr lang="fr-CH" smtClean="0"/>
              <a:t>08.04.22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EFC-A200-A049-9DB5-B73C0B49E378}" type="datetime1">
              <a:rPr lang="fr-CH" smtClean="0"/>
              <a:t>08.04.22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E238-E9F9-1544-9198-FBB491D5AA2A}" type="datetime1">
              <a:rPr lang="fr-CH" smtClean="0"/>
              <a:t>08.04.22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A890-2B95-3D4A-A6DC-2E077820B9E5}" type="datetime1">
              <a:rPr lang="fr-CH" smtClean="0"/>
              <a:t>08.04.22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796B-C5EC-204B-88AA-2BBBFD894527}" type="datetime1">
              <a:rPr lang="fr-CH" smtClean="0"/>
              <a:t>08.04.22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CE0-AB53-544E-B3BF-A1B93D5FD0D6}" type="datetime1">
              <a:rPr lang="fr-CH" smtClean="0"/>
              <a:t>08.04.22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904-72CE-3B48-BAF7-8A306084E98B}" type="datetime1">
              <a:rPr lang="fr-CH" smtClean="0"/>
              <a:t>08.04.22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115-2C6E-344F-90FD-0D84B3D66463}" type="datetime1">
              <a:rPr lang="fr-CH" smtClean="0"/>
              <a:t>08.04.22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A94-C12F-124C-9C28-7B4FBD52AF44}" type="datetime1">
              <a:rPr lang="fr-CH" smtClean="0"/>
              <a:t>08.04.22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B818-4953-874A-AC65-A9D2846D09D7}" type="datetime1">
              <a:rPr lang="fr-CH" smtClean="0"/>
              <a:t>08.04.22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1734-70E8-764F-91D3-B27808309E3B}" type="datetime1">
              <a:rPr lang="fr-CH" smtClean="0"/>
              <a:t>08.04.22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CBF0F-95B9-1548-8917-2D5BF32D4530}" type="datetime1">
              <a:rPr lang="fr-CH" smtClean="0"/>
              <a:t>08.04.22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0606A-15C8-404B-AFA4-8E40339AE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78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314" y="-1276976"/>
            <a:ext cx="3222189" cy="76974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915" y="1593990"/>
            <a:ext cx="7956951" cy="977760"/>
          </a:xfrm>
        </p:spPr>
        <p:txBody>
          <a:bodyPr>
            <a:normAutofit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</a:rPr>
              <a:t>6</a:t>
            </a:r>
            <a:r>
              <a:rPr lang="fr-FR" sz="2800" baseline="30000" dirty="0">
                <a:solidFill>
                  <a:schemeClr val="bg1"/>
                </a:solidFill>
              </a:rPr>
              <a:t>ème</a:t>
            </a:r>
            <a:r>
              <a:rPr lang="fr-FR" sz="2800" dirty="0">
                <a:solidFill>
                  <a:schemeClr val="bg1"/>
                </a:solidFill>
              </a:rPr>
              <a:t> Journée de l’innovation pédagogique HES-SO</a:t>
            </a:r>
            <a:br>
              <a:rPr lang="fr-FR" sz="2800" dirty="0">
                <a:solidFill>
                  <a:schemeClr val="bg1"/>
                </a:solidFill>
              </a:rPr>
            </a:br>
            <a:endParaRPr lang="fr-FR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7025" y="3344342"/>
            <a:ext cx="6858000" cy="1241822"/>
          </a:xfrm>
        </p:spPr>
        <p:txBody>
          <a:bodyPr>
            <a:normAutofit/>
          </a:bodyPr>
          <a:lstStyle/>
          <a:p>
            <a:pPr algn="l"/>
            <a:r>
              <a:rPr lang="fr-CH" dirty="0">
                <a:solidFill>
                  <a:schemeClr val="bg1"/>
                </a:solidFill>
              </a:rPr>
              <a:t>A. Nguyen, Doyenne facultaire</a:t>
            </a:r>
          </a:p>
          <a:p>
            <a:pPr algn="l"/>
            <a:r>
              <a:rPr lang="fr-CH" dirty="0">
                <a:solidFill>
                  <a:schemeClr val="bg1"/>
                </a:solidFill>
              </a:rPr>
              <a:t>8 avril 2022</a:t>
            </a:r>
          </a:p>
          <a:p>
            <a:pPr algn="l"/>
            <a:r>
              <a:rPr lang="fr-CH" dirty="0">
                <a:solidFill>
                  <a:schemeClr val="bg1"/>
                </a:solidFill>
              </a:rPr>
              <a:t>Ecole La Source</a:t>
            </a:r>
            <a:endParaRPr lang="fr-FR" dirty="0">
              <a:solidFill>
                <a:schemeClr val="bg1"/>
              </a:solidFill>
            </a:endParaRPr>
          </a:p>
          <a:p>
            <a:pPr algn="l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50" y="4586164"/>
            <a:ext cx="1016000" cy="6447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4305104-F7FE-164A-AC43-021EADC0A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6" y="207459"/>
            <a:ext cx="1193800" cy="762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03F22C-46DF-1645-A32F-20D828AF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76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3881AC-CC57-5046-85D4-EAE2A56B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88CC2D-20C2-2343-983C-72E93F7FA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663" y="2098268"/>
            <a:ext cx="3536846" cy="25346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5A0C1E2-CFCD-E845-B087-5E57AD45A5BD}"/>
              </a:ext>
            </a:extLst>
          </p:cNvPr>
          <p:cNvSpPr txBox="1"/>
          <p:nvPr/>
        </p:nvSpPr>
        <p:spPr>
          <a:xfrm>
            <a:off x="536506" y="303252"/>
            <a:ext cx="4533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Valérie de Gasparin crée l’école des </a:t>
            </a:r>
            <a:r>
              <a:rPr lang="fr-FR" sz="1600" dirty="0" err="1"/>
              <a:t>gardes-malades</a:t>
            </a:r>
            <a:r>
              <a:rPr lang="fr-FR" sz="1600" dirty="0"/>
              <a:t> de Lausanne en 1859.</a:t>
            </a:r>
            <a:r>
              <a:rPr lang="fr-CH" dirty="0"/>
              <a:t> 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30D876-468F-C94C-8478-3657154F5AE4}"/>
              </a:ext>
            </a:extLst>
          </p:cNvPr>
          <p:cNvSpPr txBox="1"/>
          <p:nvPr/>
        </p:nvSpPr>
        <p:spPr>
          <a:xfrm>
            <a:off x="4810663" y="1022352"/>
            <a:ext cx="39515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Création d’une école infirmière laïque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Reconnaissance des soins comme une activité professionnelle rétribuée qui nécessite des qualifications et une formation.</a:t>
            </a:r>
            <a:endParaRPr lang="fr-FR" dirty="0"/>
          </a:p>
        </p:txBody>
      </p:sp>
      <p:pic>
        <p:nvPicPr>
          <p:cNvPr id="7" name="Espace réservé du contenu 6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BBF968B9-C8B6-224F-B31D-051CBD890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506" y="1285548"/>
            <a:ext cx="3295600" cy="3262312"/>
          </a:xfr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A512B01-0A95-D448-B297-A29D6D4C7240}"/>
              </a:ext>
            </a:extLst>
          </p:cNvPr>
          <p:cNvSpPr txBox="1"/>
          <p:nvPr/>
        </p:nvSpPr>
        <p:spPr>
          <a:xfrm>
            <a:off x="3587437" y="4773380"/>
            <a:ext cx="1975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Archives Fondation La Source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CD51D9C-210E-A347-9263-CA9A2F03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28" y="4632938"/>
            <a:ext cx="564461" cy="3512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5394108-82A9-D643-BD8F-A008E9342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42" y="4682831"/>
            <a:ext cx="1016000" cy="6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6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B554A-B6EA-9448-AC9C-58822A49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Engagement de C. Krafft et création d’une clinique pour l’école d’infirmières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9D8160C-237F-D148-BE8B-6A46CAA7C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7343" y="1268016"/>
            <a:ext cx="4567236" cy="3262312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F19A75-E1A8-714E-BB72-3E04C7C4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62CED8-FD19-3B4C-88E3-C737DF5C13B5}"/>
              </a:ext>
            </a:extLst>
          </p:cNvPr>
          <p:cNvSpPr txBox="1"/>
          <p:nvPr/>
        </p:nvSpPr>
        <p:spPr>
          <a:xfrm>
            <a:off x="2238175" y="4308625"/>
            <a:ext cx="185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Salle d’accouchement (1900)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FB11E2-350B-6346-AF73-9F38CCE5D7DC}"/>
              </a:ext>
            </a:extLst>
          </p:cNvPr>
          <p:cNvSpPr txBox="1"/>
          <p:nvPr/>
        </p:nvSpPr>
        <p:spPr>
          <a:xfrm>
            <a:off x="5865703" y="4530328"/>
            <a:ext cx="3074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Opération à la Clinique La Source (1900)</a:t>
            </a:r>
          </a:p>
        </p:txBody>
      </p:sp>
      <p:pic>
        <p:nvPicPr>
          <p:cNvPr id="5" name="Image 4" descr="Une image contenant texte, intérieur, plancher, vivant&#10;&#10;Description générée automatiquement">
            <a:extLst>
              <a:ext uri="{FF2B5EF4-FFF2-40B4-BE49-F238E27FC236}">
                <a16:creationId xmlns:a16="http://schemas.microsoft.com/office/drawing/2014/main" id="{5FC0A38A-5BA1-EE4C-9B54-682286DBC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1" y="1456366"/>
            <a:ext cx="3826466" cy="28856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3F18DA6-1F3A-7444-B468-D9B05E59D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42" y="4682831"/>
            <a:ext cx="1016000" cy="6447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2FB339D-7DF3-8D41-90D0-215854209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28" y="4567524"/>
            <a:ext cx="669591" cy="41663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62C14A4-F494-5F42-9D32-1DC7B87C62A3}"/>
              </a:ext>
            </a:extLst>
          </p:cNvPr>
          <p:cNvSpPr txBox="1"/>
          <p:nvPr/>
        </p:nvSpPr>
        <p:spPr>
          <a:xfrm>
            <a:off x="3587437" y="4773380"/>
            <a:ext cx="1975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Archives Fondation La Source</a:t>
            </a:r>
          </a:p>
        </p:txBody>
      </p:sp>
    </p:spTree>
    <p:extLst>
      <p:ext uri="{BB962C8B-B14F-4D97-AF65-F5344CB8AC3E}">
        <p14:creationId xmlns:p14="http://schemas.microsoft.com/office/powerpoint/2010/main" val="328219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41292"/>
            <a:ext cx="8229600" cy="1023937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b="1" dirty="0">
                <a:ea typeface="Arial" charset="0"/>
                <a:cs typeface="Arial" charset="0"/>
              </a:rPr>
              <a:t>Fondation La Source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8" y="4567524"/>
            <a:ext cx="669591" cy="4166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45" y="4586164"/>
            <a:ext cx="1016000" cy="644769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28A8095-B7CB-0A4B-9C9D-8DF930361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05063" y="1162987"/>
            <a:ext cx="4281737" cy="3128962"/>
          </a:xfr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AEFB2D-190C-9643-A496-888B2FB7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95E998-111E-334F-B1CE-76A014B51885}"/>
              </a:ext>
            </a:extLst>
          </p:cNvPr>
          <p:cNvSpPr txBox="1"/>
          <p:nvPr/>
        </p:nvSpPr>
        <p:spPr>
          <a:xfrm>
            <a:off x="6792686" y="4305914"/>
            <a:ext cx="1992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Stage à l’Hôpital St Pierre (1915)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1550FF-FD9E-3F4A-B56B-7BED816A99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88" t="8548"/>
          <a:stretch/>
        </p:blipFill>
        <p:spPr>
          <a:xfrm>
            <a:off x="637330" y="1043602"/>
            <a:ext cx="3249386" cy="32623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96F88DC-0541-B644-AAFA-690D0E9E5C78}"/>
              </a:ext>
            </a:extLst>
          </p:cNvPr>
          <p:cNvSpPr txBox="1"/>
          <p:nvPr/>
        </p:nvSpPr>
        <p:spPr>
          <a:xfrm>
            <a:off x="1904821" y="4436719"/>
            <a:ext cx="185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Direction de La Source (1900)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C07DEE-8A62-BE4B-9F61-126FBA2F0BEC}"/>
              </a:ext>
            </a:extLst>
          </p:cNvPr>
          <p:cNvSpPr txBox="1"/>
          <p:nvPr/>
        </p:nvSpPr>
        <p:spPr>
          <a:xfrm>
            <a:off x="3587437" y="4773380"/>
            <a:ext cx="1975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Archives Fondation La Source</a:t>
            </a:r>
          </a:p>
        </p:txBody>
      </p:sp>
    </p:spTree>
    <p:extLst>
      <p:ext uri="{BB962C8B-B14F-4D97-AF65-F5344CB8AC3E}">
        <p14:creationId xmlns:p14="http://schemas.microsoft.com/office/powerpoint/2010/main" val="48214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29AD68-523A-7541-8FD4-D1D580C0F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Remerciements à Séverine </a:t>
            </a:r>
            <a:r>
              <a:rPr lang="fr-FR" dirty="0" err="1"/>
              <a:t>Allimann</a:t>
            </a:r>
            <a:r>
              <a:rPr lang="fr-FR" dirty="0"/>
              <a:t>, responsable des archives de la Fondation La Source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02575C-BC81-8B4A-BD42-32BAFEB2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606A-15C8-404B-AFA4-8E40339AE7D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5818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EA5D2B7BA2A45B07D517F9E3CE4B9" ma:contentTypeVersion="13" ma:contentTypeDescription="Crée un document." ma:contentTypeScope="" ma:versionID="b282106e8a5e4f3ab854f48ce2200146">
  <xsd:schema xmlns:xsd="http://www.w3.org/2001/XMLSchema" xmlns:xs="http://www.w3.org/2001/XMLSchema" xmlns:p="http://schemas.microsoft.com/office/2006/metadata/properties" xmlns:ns2="ffa2d09e-b643-4683-bb52-6107ecc3d791" xmlns:ns3="06feefce-63aa-46e9-9ef0-d7ec09bf2f30" targetNamespace="http://schemas.microsoft.com/office/2006/metadata/properties" ma:root="true" ma:fieldsID="7f6ce456cc0ade2b42385efc97092469" ns2:_="" ns3:_="">
    <xsd:import namespace="ffa2d09e-b643-4683-bb52-6107ecc3d791"/>
    <xsd:import namespace="06feefce-63aa-46e9-9ef0-d7ec09bf2f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2d09e-b643-4683-bb52-6107ecc3d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eefce-63aa-46e9-9ef0-d7ec09bf2f3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59951C-4596-44CF-8A23-C0336EF43D04}"/>
</file>

<file path=customXml/itemProps2.xml><?xml version="1.0" encoding="utf-8"?>
<ds:datastoreItem xmlns:ds="http://schemas.openxmlformats.org/officeDocument/2006/customXml" ds:itemID="{5354CE85-684A-4228-8415-B9D23520FB78}"/>
</file>

<file path=customXml/itemProps3.xml><?xml version="1.0" encoding="utf-8"?>
<ds:datastoreItem xmlns:ds="http://schemas.openxmlformats.org/officeDocument/2006/customXml" ds:itemID="{59C5DBD2-BB64-4731-BD7A-BE5A4B87A2E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128</Words>
  <Application>Microsoft Macintosh PowerPoint</Application>
  <PresentationFormat>Affichage à l'écran (16:9)</PresentationFormat>
  <Paragraphs>24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6ème Journée de l’innovation pédagogique HES-SO </vt:lpstr>
      <vt:lpstr>Présentation PowerPoint</vt:lpstr>
      <vt:lpstr>Engagement de C. Krafft et création d’une clinique pour l’école d’infirmières </vt:lpstr>
      <vt:lpstr>Fondation La Source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Nguyen Alexandra</cp:lastModifiedBy>
  <cp:revision>30</cp:revision>
  <cp:lastPrinted>2021-03-02T15:19:37Z</cp:lastPrinted>
  <dcterms:created xsi:type="dcterms:W3CDTF">2018-04-23T12:35:05Z</dcterms:created>
  <dcterms:modified xsi:type="dcterms:W3CDTF">2022-04-08T06:45:16Z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0x010100578EA5D2B7BA2A45B07D517F9E3CE4B9</vt:lpwstr>
  </property>
</Properties>
</file>