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1"/>
  </p:notesMasterIdLst>
  <p:handoutMasterIdLst>
    <p:handoutMasterId r:id="rId62"/>
  </p:handoutMasterIdLst>
  <p:sldIdLst>
    <p:sldId id="256" r:id="rId5"/>
    <p:sldId id="435" r:id="rId6"/>
    <p:sldId id="277" r:id="rId7"/>
    <p:sldId id="429" r:id="rId8"/>
    <p:sldId id="467" r:id="rId9"/>
    <p:sldId id="539" r:id="rId10"/>
    <p:sldId id="453" r:id="rId11"/>
    <p:sldId id="475" r:id="rId12"/>
    <p:sldId id="476" r:id="rId13"/>
    <p:sldId id="478" r:id="rId14"/>
    <p:sldId id="479" r:id="rId15"/>
    <p:sldId id="508" r:id="rId16"/>
    <p:sldId id="602" r:id="rId17"/>
    <p:sldId id="603" r:id="rId18"/>
    <p:sldId id="605" r:id="rId19"/>
    <p:sldId id="606" r:id="rId20"/>
    <p:sldId id="607" r:id="rId21"/>
    <p:sldId id="608" r:id="rId22"/>
    <p:sldId id="609" r:id="rId23"/>
    <p:sldId id="610" r:id="rId24"/>
    <p:sldId id="611" r:id="rId25"/>
    <p:sldId id="486" r:id="rId26"/>
    <p:sldId id="536" r:id="rId27"/>
    <p:sldId id="483" r:id="rId28"/>
    <p:sldId id="489" r:id="rId29"/>
    <p:sldId id="58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  <p:sldId id="555" r:id="rId40"/>
    <p:sldId id="455" r:id="rId41"/>
    <p:sldId id="575" r:id="rId42"/>
    <p:sldId id="552" r:id="rId43"/>
    <p:sldId id="576" r:id="rId44"/>
    <p:sldId id="377" r:id="rId45"/>
    <p:sldId id="589" r:id="rId46"/>
    <p:sldId id="590" r:id="rId47"/>
    <p:sldId id="591" r:id="rId48"/>
    <p:sldId id="593" r:id="rId49"/>
    <p:sldId id="594" r:id="rId50"/>
    <p:sldId id="595" r:id="rId51"/>
    <p:sldId id="596" r:id="rId52"/>
    <p:sldId id="597" r:id="rId53"/>
    <p:sldId id="598" r:id="rId54"/>
    <p:sldId id="599" r:id="rId55"/>
    <p:sldId id="563" r:id="rId56"/>
    <p:sldId id="569" r:id="rId57"/>
    <p:sldId id="570" r:id="rId58"/>
    <p:sldId id="612" r:id="rId59"/>
    <p:sldId id="601" r:id="rId60"/>
  </p:sldIdLst>
  <p:sldSz cx="9144000" cy="5143500" type="screen16x9"/>
  <p:notesSz cx="16256000" cy="10160000"/>
  <p:defaultTextStyle>
    <a:defPPr>
      <a:defRPr lang="fr-FR"/>
    </a:defPPr>
    <a:lvl1pPr marL="0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1pPr>
    <a:lvl2pPr marL="247254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2pPr>
    <a:lvl3pPr marL="494508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3pPr>
    <a:lvl4pPr marL="741761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4pPr>
    <a:lvl5pPr marL="989015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5pPr>
    <a:lvl6pPr marL="1236269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6pPr>
    <a:lvl7pPr marL="1483523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7pPr>
    <a:lvl8pPr marL="1730776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8pPr>
    <a:lvl9pPr marL="1978030" algn="l" defTabSz="494508" rtl="0" eaLnBrk="1" latinLnBrk="0" hangingPunct="1">
      <a:defRPr sz="97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8" userDrawn="1">
          <p15:clr>
            <a:srgbClr val="A4A3A4"/>
          </p15:clr>
        </p15:guide>
        <p15:guide id="2" pos="12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591F96-2521-D1F8-EB37-BE702F09B4AA}" name="Dimitrova Nevena" initials="DN" userId="S::nevena.dimitrov@hes-so.ch::6c6c9a72-986e-4558-8779-1e394cd3e47c" providerId="AD"/>
  <p188:author id="{F4FF7F9F-6E7E-E1F2-AFC9-63FF69B5485B}" name="Forcella Alexia" initials="FA" userId="S::alexia.forcella@hes-so.ch::5276d7a7-0431-4915-b696-23b80f403055" providerId="AD"/>
  <p188:author id="{9D2F3DDB-3A69-C3D1-BF54-43F0A01710EE}" name="Martin Murielle" initials="MM" userId="S::murielle.martin@hes-so.ch::1c20b4f5-0ae3-4e1e-9507-6edf0d2e9a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1EEF0"/>
    <a:srgbClr val="B9A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3CAAA-B26A-0849-9192-BB30D408BEBF}" v="64" dt="2024-06-07T12:30:47.338"/>
    <p1510:client id="{38B9C3D5-9A51-44E1-963C-EE5D13D48611}" v="47" dt="2024-06-07T14:53:55.88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55081"/>
  </p:normalViewPr>
  <p:slideViewPr>
    <p:cSldViewPr snapToGrid="0">
      <p:cViewPr varScale="1">
        <p:scale>
          <a:sx n="76" d="100"/>
          <a:sy n="76" d="100"/>
        </p:scale>
        <p:origin x="2584" y="184"/>
      </p:cViewPr>
      <p:guideLst>
        <p:guide orient="horz" pos="1458"/>
        <p:guide pos="12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itrova Nevena" userId="6c6c9a72-986e-4558-8779-1e394cd3e47c" providerId="ADAL" clId="{1C03CAAA-B26A-0849-9192-BB30D408BEBF}"/>
    <pc:docChg chg="undo custSel addSld delSld modSld">
      <pc:chgData name="Dimitrova Nevena" userId="6c6c9a72-986e-4558-8779-1e394cd3e47c" providerId="ADAL" clId="{1C03CAAA-B26A-0849-9192-BB30D408BEBF}" dt="2024-06-07T12:31:25.390" v="254" actId="478"/>
      <pc:docMkLst>
        <pc:docMk/>
      </pc:docMkLst>
      <pc:sldChg chg="addSp delSp modSp mod modAnim modNotesTx">
        <pc:chgData name="Dimitrova Nevena" userId="6c6c9a72-986e-4558-8779-1e394cd3e47c" providerId="ADAL" clId="{1C03CAAA-B26A-0849-9192-BB30D408BEBF}" dt="2024-06-07T12:28:26.435" v="197"/>
        <pc:sldMkLst>
          <pc:docMk/>
          <pc:sldMk cId="2033737027" sldId="256"/>
        </pc:sldMkLst>
        <pc:spChg chg="add mod">
          <ac:chgData name="Dimitrova Nevena" userId="6c6c9a72-986e-4558-8779-1e394cd3e47c" providerId="ADAL" clId="{1C03CAAA-B26A-0849-9192-BB30D408BEBF}" dt="2024-06-07T12:09:07.729" v="24" actId="167"/>
          <ac:spMkLst>
            <pc:docMk/>
            <pc:sldMk cId="2033737027" sldId="256"/>
            <ac:spMk id="10" creationId="{EACD23E9-7653-9D89-0F80-97493CD01D5C}"/>
          </ac:spMkLst>
        </pc:spChg>
        <pc:spChg chg="add del">
          <ac:chgData name="Dimitrova Nevena" userId="6c6c9a72-986e-4558-8779-1e394cd3e47c" providerId="ADAL" clId="{1C03CAAA-B26A-0849-9192-BB30D408BEBF}" dt="2024-06-07T12:07:55.609" v="7" actId="478"/>
          <ac:spMkLst>
            <pc:docMk/>
            <pc:sldMk cId="2033737027" sldId="256"/>
            <ac:spMk id="11" creationId="{322FA897-7486-ACD4-D1CA-846905B92008}"/>
          </ac:spMkLst>
        </pc:spChg>
        <pc:picChg chg="mod">
          <ac:chgData name="Dimitrova Nevena" userId="6c6c9a72-986e-4558-8779-1e394cd3e47c" providerId="ADAL" clId="{1C03CAAA-B26A-0849-9192-BB30D408BEBF}" dt="2024-06-07T12:08:31.803" v="16" actId="1076"/>
          <ac:picMkLst>
            <pc:docMk/>
            <pc:sldMk cId="2033737027" sldId="256"/>
            <ac:picMk id="4" creationId="{2CDFB790-9819-EC28-562E-BDCCE314D5D6}"/>
          </ac:picMkLst>
        </pc:picChg>
        <pc:picChg chg="mod">
          <ac:chgData name="Dimitrova Nevena" userId="6c6c9a72-986e-4558-8779-1e394cd3e47c" providerId="ADAL" clId="{1C03CAAA-B26A-0849-9192-BB30D408BEBF}" dt="2024-06-07T12:09:02.920" v="23" actId="1076"/>
          <ac:picMkLst>
            <pc:docMk/>
            <pc:sldMk cId="2033737027" sldId="256"/>
            <ac:picMk id="6" creationId="{FD772AFB-12E9-0523-BB84-84114F596A8B}"/>
          </ac:picMkLst>
        </pc:picChg>
        <pc:picChg chg="mod">
          <ac:chgData name="Dimitrova Nevena" userId="6c6c9a72-986e-4558-8779-1e394cd3e47c" providerId="ADAL" clId="{1C03CAAA-B26A-0849-9192-BB30D408BEBF}" dt="2024-06-07T12:09:35.953" v="31" actId="1076"/>
          <ac:picMkLst>
            <pc:docMk/>
            <pc:sldMk cId="2033737027" sldId="256"/>
            <ac:picMk id="7" creationId="{C4153388-804F-1389-B9FC-9FEF0516DC10}"/>
          </ac:picMkLst>
        </pc:picChg>
        <pc:picChg chg="add mod">
          <ac:chgData name="Dimitrova Nevena" userId="6c6c9a72-986e-4558-8779-1e394cd3e47c" providerId="ADAL" clId="{1C03CAAA-B26A-0849-9192-BB30D408BEBF}" dt="2024-06-07T12:08:21.003" v="13" actId="1076"/>
          <ac:picMkLst>
            <pc:docMk/>
            <pc:sldMk cId="2033737027" sldId="256"/>
            <ac:picMk id="8" creationId="{670F6572-3ABD-A551-75C5-C55CBB822A8C}"/>
          </ac:picMkLst>
        </pc:picChg>
        <pc:picChg chg="mod">
          <ac:chgData name="Dimitrova Nevena" userId="6c6c9a72-986e-4558-8779-1e394cd3e47c" providerId="ADAL" clId="{1C03CAAA-B26A-0849-9192-BB30D408BEBF}" dt="2024-06-07T12:08:24.253" v="14" actId="1076"/>
          <ac:picMkLst>
            <pc:docMk/>
            <pc:sldMk cId="2033737027" sldId="256"/>
            <ac:picMk id="9" creationId="{E02E7B73-7B82-8298-DE38-CD5A420167CC}"/>
          </ac:picMkLst>
        </pc:picChg>
        <pc:picChg chg="add mod">
          <ac:chgData name="Dimitrova Nevena" userId="6c6c9a72-986e-4558-8779-1e394cd3e47c" providerId="ADAL" clId="{1C03CAAA-B26A-0849-9192-BB30D408BEBF}" dt="2024-06-07T12:09:28.020" v="29" actId="1076"/>
          <ac:picMkLst>
            <pc:docMk/>
            <pc:sldMk cId="2033737027" sldId="256"/>
            <ac:picMk id="1026" creationId="{26622DFB-1B91-5165-4F0F-4E99EA64284C}"/>
          </ac:picMkLst>
        </pc:picChg>
      </pc:sldChg>
      <pc:sldChg chg="delSp mod modNotesTx">
        <pc:chgData name="Dimitrova Nevena" userId="6c6c9a72-986e-4558-8779-1e394cd3e47c" providerId="ADAL" clId="{1C03CAAA-B26A-0849-9192-BB30D408BEBF}" dt="2024-06-07T12:31:25.390" v="254" actId="478"/>
        <pc:sldMkLst>
          <pc:docMk/>
          <pc:sldMk cId="740011531" sldId="262"/>
        </pc:sldMkLst>
        <pc:picChg chg="del">
          <ac:chgData name="Dimitrova Nevena" userId="6c6c9a72-986e-4558-8779-1e394cd3e47c" providerId="ADAL" clId="{1C03CAAA-B26A-0849-9192-BB30D408BEBF}" dt="2024-06-07T12:31:25.390" v="254" actId="478"/>
          <ac:picMkLst>
            <pc:docMk/>
            <pc:sldMk cId="740011531" sldId="262"/>
            <ac:picMk id="3" creationId="{AE74491F-26CA-4D89-853C-3AD77E4E212E}"/>
          </ac:picMkLst>
        </pc:picChg>
      </pc:sldChg>
      <pc:sldChg chg="modNotesTx">
        <pc:chgData name="Dimitrova Nevena" userId="6c6c9a72-986e-4558-8779-1e394cd3e47c" providerId="ADAL" clId="{1C03CAAA-B26A-0849-9192-BB30D408BEBF}" dt="2024-06-07T12:26:02.877" v="156" actId="20577"/>
        <pc:sldMkLst>
          <pc:docMk/>
          <pc:sldMk cId="3860172610" sldId="277"/>
        </pc:sldMkLst>
      </pc:sldChg>
      <pc:sldChg chg="modNotesTx">
        <pc:chgData name="Dimitrova Nevena" userId="6c6c9a72-986e-4558-8779-1e394cd3e47c" providerId="ADAL" clId="{1C03CAAA-B26A-0849-9192-BB30D408BEBF}" dt="2024-06-07T12:27:31.652" v="184" actId="20577"/>
        <pc:sldMkLst>
          <pc:docMk/>
          <pc:sldMk cId="2751824541" sldId="377"/>
        </pc:sldMkLst>
      </pc:sldChg>
      <pc:sldChg chg="modNotesTx">
        <pc:chgData name="Dimitrova Nevena" userId="6c6c9a72-986e-4558-8779-1e394cd3e47c" providerId="ADAL" clId="{1C03CAAA-B26A-0849-9192-BB30D408BEBF}" dt="2024-06-07T12:26:05.385" v="157" actId="20577"/>
        <pc:sldMkLst>
          <pc:docMk/>
          <pc:sldMk cId="2634951182" sldId="429"/>
        </pc:sldMkLst>
      </pc:sldChg>
      <pc:sldChg chg="modNotesTx">
        <pc:chgData name="Dimitrova Nevena" userId="6c6c9a72-986e-4558-8779-1e394cd3e47c" providerId="ADAL" clId="{1C03CAAA-B26A-0849-9192-BB30D408BEBF}" dt="2024-06-07T12:25:59.025" v="155" actId="20577"/>
        <pc:sldMkLst>
          <pc:docMk/>
          <pc:sldMk cId="444972004" sldId="435"/>
        </pc:sldMkLst>
      </pc:sldChg>
      <pc:sldChg chg="modNotesTx">
        <pc:chgData name="Dimitrova Nevena" userId="6c6c9a72-986e-4558-8779-1e394cd3e47c" providerId="ADAL" clId="{1C03CAAA-B26A-0849-9192-BB30D408BEBF}" dt="2024-06-07T12:27:21.838" v="180" actId="20577"/>
        <pc:sldMkLst>
          <pc:docMk/>
          <pc:sldMk cId="542880677" sldId="455"/>
        </pc:sldMkLst>
      </pc:sldChg>
      <pc:sldChg chg="modNotesTx">
        <pc:chgData name="Dimitrova Nevena" userId="6c6c9a72-986e-4558-8779-1e394cd3e47c" providerId="ADAL" clId="{1C03CAAA-B26A-0849-9192-BB30D408BEBF}" dt="2024-06-07T12:26:08.221" v="158" actId="20577"/>
        <pc:sldMkLst>
          <pc:docMk/>
          <pc:sldMk cId="3547079812" sldId="467"/>
        </pc:sldMkLst>
      </pc:sldChg>
      <pc:sldChg chg="modNotesTx">
        <pc:chgData name="Dimitrova Nevena" userId="6c6c9a72-986e-4558-8779-1e394cd3e47c" providerId="ADAL" clId="{1C03CAAA-B26A-0849-9192-BB30D408BEBF}" dt="2024-06-07T12:26:14.013" v="160" actId="20577"/>
        <pc:sldMkLst>
          <pc:docMk/>
          <pc:sldMk cId="2151213116" sldId="475"/>
        </pc:sldMkLst>
      </pc:sldChg>
      <pc:sldChg chg="modNotesTx">
        <pc:chgData name="Dimitrova Nevena" userId="6c6c9a72-986e-4558-8779-1e394cd3e47c" providerId="ADAL" clId="{1C03CAAA-B26A-0849-9192-BB30D408BEBF}" dt="2024-06-07T12:26:17.564" v="161" actId="20577"/>
        <pc:sldMkLst>
          <pc:docMk/>
          <pc:sldMk cId="3582887958" sldId="476"/>
        </pc:sldMkLst>
      </pc:sldChg>
      <pc:sldChg chg="modNotesTx">
        <pc:chgData name="Dimitrova Nevena" userId="6c6c9a72-986e-4558-8779-1e394cd3e47c" providerId="ADAL" clId="{1C03CAAA-B26A-0849-9192-BB30D408BEBF}" dt="2024-06-07T12:26:22.987" v="162" actId="20577"/>
        <pc:sldMkLst>
          <pc:docMk/>
          <pc:sldMk cId="2553692188" sldId="478"/>
        </pc:sldMkLst>
      </pc:sldChg>
      <pc:sldChg chg="modNotesTx">
        <pc:chgData name="Dimitrova Nevena" userId="6c6c9a72-986e-4558-8779-1e394cd3e47c" providerId="ADAL" clId="{1C03CAAA-B26A-0849-9192-BB30D408BEBF}" dt="2024-06-07T12:26:25.296" v="163" actId="20577"/>
        <pc:sldMkLst>
          <pc:docMk/>
          <pc:sldMk cId="2811777665" sldId="479"/>
        </pc:sldMkLst>
      </pc:sldChg>
      <pc:sldChg chg="modNotesTx">
        <pc:chgData name="Dimitrova Nevena" userId="6c6c9a72-986e-4558-8779-1e394cd3e47c" providerId="ADAL" clId="{1C03CAAA-B26A-0849-9192-BB30D408BEBF}" dt="2024-06-07T12:26:59.798" v="176" actId="20577"/>
        <pc:sldMkLst>
          <pc:docMk/>
          <pc:sldMk cId="829491833" sldId="483"/>
        </pc:sldMkLst>
      </pc:sldChg>
      <pc:sldChg chg="modNotesTx">
        <pc:chgData name="Dimitrova Nevena" userId="6c6c9a72-986e-4558-8779-1e394cd3e47c" providerId="ADAL" clId="{1C03CAAA-B26A-0849-9192-BB30D408BEBF}" dt="2024-06-07T12:26:55.576" v="174" actId="20577"/>
        <pc:sldMkLst>
          <pc:docMk/>
          <pc:sldMk cId="2948722440" sldId="486"/>
        </pc:sldMkLst>
      </pc:sldChg>
      <pc:sldChg chg="modNotesTx">
        <pc:chgData name="Dimitrova Nevena" userId="6c6c9a72-986e-4558-8779-1e394cd3e47c" providerId="ADAL" clId="{1C03CAAA-B26A-0849-9192-BB30D408BEBF}" dt="2024-06-07T12:27:02.980" v="177" actId="20577"/>
        <pc:sldMkLst>
          <pc:docMk/>
          <pc:sldMk cId="2779818027" sldId="489"/>
        </pc:sldMkLst>
      </pc:sldChg>
      <pc:sldChg chg="modAnim modNotesTx">
        <pc:chgData name="Dimitrova Nevena" userId="6c6c9a72-986e-4558-8779-1e394cd3e47c" providerId="ADAL" clId="{1C03CAAA-B26A-0849-9192-BB30D408BEBF}" dt="2024-06-07T12:28:43.053" v="199"/>
        <pc:sldMkLst>
          <pc:docMk/>
          <pc:sldMk cId="3081777514" sldId="508"/>
        </pc:sldMkLst>
      </pc:sldChg>
      <pc:sldChg chg="modNotesTx">
        <pc:chgData name="Dimitrova Nevena" userId="6c6c9a72-986e-4558-8779-1e394cd3e47c" providerId="ADAL" clId="{1C03CAAA-B26A-0849-9192-BB30D408BEBF}" dt="2024-06-07T12:26:57.538" v="175" actId="20577"/>
        <pc:sldMkLst>
          <pc:docMk/>
          <pc:sldMk cId="2812191287" sldId="536"/>
        </pc:sldMkLst>
      </pc:sldChg>
      <pc:sldChg chg="modAnim modNotesTx">
        <pc:chgData name="Dimitrova Nevena" userId="6c6c9a72-986e-4558-8779-1e394cd3e47c" providerId="ADAL" clId="{1C03CAAA-B26A-0849-9192-BB30D408BEBF}" dt="2024-06-07T12:28:37.002" v="198"/>
        <pc:sldMkLst>
          <pc:docMk/>
          <pc:sldMk cId="400362196" sldId="539"/>
        </pc:sldMkLst>
      </pc:sldChg>
      <pc:sldChg chg="modAnim modNotesTx">
        <pc:chgData name="Dimitrova Nevena" userId="6c6c9a72-986e-4558-8779-1e394cd3e47c" providerId="ADAL" clId="{1C03CAAA-B26A-0849-9192-BB30D408BEBF}" dt="2024-06-07T12:30:01.886" v="220"/>
        <pc:sldMkLst>
          <pc:docMk/>
          <pc:sldMk cId="2202183126" sldId="552"/>
        </pc:sldMkLst>
      </pc:sldChg>
      <pc:sldChg chg="delSp mod modAnim modNotesTx">
        <pc:chgData name="Dimitrova Nevena" userId="6c6c9a72-986e-4558-8779-1e394cd3e47c" providerId="ADAL" clId="{1C03CAAA-B26A-0849-9192-BB30D408BEBF}" dt="2024-06-07T12:29:47.608" v="218"/>
        <pc:sldMkLst>
          <pc:docMk/>
          <pc:sldMk cId="248836565" sldId="555"/>
        </pc:sldMkLst>
        <pc:picChg chg="del">
          <ac:chgData name="Dimitrova Nevena" userId="6c6c9a72-986e-4558-8779-1e394cd3e47c" providerId="ADAL" clId="{1C03CAAA-B26A-0849-9192-BB30D408BEBF}" dt="2024-06-07T12:21:35.879" v="146" actId="478"/>
          <ac:picMkLst>
            <pc:docMk/>
            <pc:sldMk cId="248836565" sldId="555"/>
            <ac:picMk id="7" creationId="{ACD38B25-E0E5-22D6-E197-89FBB84ADBE3}"/>
          </ac:picMkLst>
        </pc:picChg>
      </pc:sldChg>
      <pc:sldChg chg="modSp mod modNotesTx">
        <pc:chgData name="Dimitrova Nevena" userId="6c6c9a72-986e-4558-8779-1e394cd3e47c" providerId="ADAL" clId="{1C03CAAA-B26A-0849-9192-BB30D408BEBF}" dt="2024-06-07T12:30:59.550" v="253" actId="20577"/>
        <pc:sldMkLst>
          <pc:docMk/>
          <pc:sldMk cId="4225331480" sldId="563"/>
        </pc:sldMkLst>
        <pc:spChg chg="mod">
          <ac:chgData name="Dimitrova Nevena" userId="6c6c9a72-986e-4558-8779-1e394cd3e47c" providerId="ADAL" clId="{1C03CAAA-B26A-0849-9192-BB30D408BEBF}" dt="2024-06-07T12:30:59.550" v="253" actId="20577"/>
          <ac:spMkLst>
            <pc:docMk/>
            <pc:sldMk cId="4225331480" sldId="563"/>
            <ac:spMk id="2" creationId="{5A28C108-87C1-416C-BBC3-BEC540F4F1D4}"/>
          </ac:spMkLst>
        </pc:spChg>
      </pc:sldChg>
      <pc:sldChg chg="addSp modSp mod">
        <pc:chgData name="Dimitrova Nevena" userId="6c6c9a72-986e-4558-8779-1e394cd3e47c" providerId="ADAL" clId="{1C03CAAA-B26A-0849-9192-BB30D408BEBF}" dt="2024-06-07T12:25:31.976" v="153" actId="2085"/>
        <pc:sldMkLst>
          <pc:docMk/>
          <pc:sldMk cId="2755149211" sldId="570"/>
        </pc:sldMkLst>
        <pc:spChg chg="add mod">
          <ac:chgData name="Dimitrova Nevena" userId="6c6c9a72-986e-4558-8779-1e394cd3e47c" providerId="ADAL" clId="{1C03CAAA-B26A-0849-9192-BB30D408BEBF}" dt="2024-06-07T12:25:31.976" v="153" actId="2085"/>
          <ac:spMkLst>
            <pc:docMk/>
            <pc:sldMk cId="2755149211" sldId="570"/>
            <ac:spMk id="5" creationId="{3ACABD8E-F7D1-2C2D-8249-CEDFB572B74E}"/>
          </ac:spMkLst>
        </pc:spChg>
      </pc:sldChg>
      <pc:sldChg chg="modAnim modNotesTx">
        <pc:chgData name="Dimitrova Nevena" userId="6c6c9a72-986e-4558-8779-1e394cd3e47c" providerId="ADAL" clId="{1C03CAAA-B26A-0849-9192-BB30D408BEBF}" dt="2024-06-07T12:29:56.805" v="219"/>
        <pc:sldMkLst>
          <pc:docMk/>
          <pc:sldMk cId="782193630" sldId="575"/>
        </pc:sldMkLst>
      </pc:sldChg>
      <pc:sldChg chg="modAnim modNotesTx">
        <pc:chgData name="Dimitrova Nevena" userId="6c6c9a72-986e-4558-8779-1e394cd3e47c" providerId="ADAL" clId="{1C03CAAA-B26A-0849-9192-BB30D408BEBF}" dt="2024-06-07T12:30:05.773" v="221"/>
        <pc:sldMkLst>
          <pc:docMk/>
          <pc:sldMk cId="303167816" sldId="576"/>
        </pc:sldMkLst>
      </pc:sldChg>
      <pc:sldChg chg="modAnim">
        <pc:chgData name="Dimitrova Nevena" userId="6c6c9a72-986e-4558-8779-1e394cd3e47c" providerId="ADAL" clId="{1C03CAAA-B26A-0849-9192-BB30D408BEBF}" dt="2024-06-07T12:29:20.389" v="210"/>
        <pc:sldMkLst>
          <pc:docMk/>
          <pc:sldMk cId="19513636" sldId="578"/>
        </pc:sldMkLst>
      </pc:sldChg>
      <pc:sldChg chg="modAnim">
        <pc:chgData name="Dimitrova Nevena" userId="6c6c9a72-986e-4558-8779-1e394cd3e47c" providerId="ADAL" clId="{1C03CAAA-B26A-0849-9192-BB30D408BEBF}" dt="2024-06-07T12:29:23.090" v="211"/>
        <pc:sldMkLst>
          <pc:docMk/>
          <pc:sldMk cId="3109396057" sldId="579"/>
        </pc:sldMkLst>
      </pc:sldChg>
      <pc:sldChg chg="modAnim">
        <pc:chgData name="Dimitrova Nevena" userId="6c6c9a72-986e-4558-8779-1e394cd3e47c" providerId="ADAL" clId="{1C03CAAA-B26A-0849-9192-BB30D408BEBF}" dt="2024-06-07T12:29:26.861" v="212"/>
        <pc:sldMkLst>
          <pc:docMk/>
          <pc:sldMk cId="953897322" sldId="580"/>
        </pc:sldMkLst>
      </pc:sldChg>
      <pc:sldChg chg="modAnim">
        <pc:chgData name="Dimitrova Nevena" userId="6c6c9a72-986e-4558-8779-1e394cd3e47c" providerId="ADAL" clId="{1C03CAAA-B26A-0849-9192-BB30D408BEBF}" dt="2024-06-07T12:29:30.410" v="213"/>
        <pc:sldMkLst>
          <pc:docMk/>
          <pc:sldMk cId="1554327010" sldId="581"/>
        </pc:sldMkLst>
      </pc:sldChg>
      <pc:sldChg chg="modAnim">
        <pc:chgData name="Dimitrova Nevena" userId="6c6c9a72-986e-4558-8779-1e394cd3e47c" providerId="ADAL" clId="{1C03CAAA-B26A-0849-9192-BB30D408BEBF}" dt="2024-06-07T12:29:33.319" v="214"/>
        <pc:sldMkLst>
          <pc:docMk/>
          <pc:sldMk cId="3567636664" sldId="582"/>
        </pc:sldMkLst>
      </pc:sldChg>
      <pc:sldChg chg="modAnim">
        <pc:chgData name="Dimitrova Nevena" userId="6c6c9a72-986e-4558-8779-1e394cd3e47c" providerId="ADAL" clId="{1C03CAAA-B26A-0849-9192-BB30D408BEBF}" dt="2024-06-07T12:29:36.270" v="215"/>
        <pc:sldMkLst>
          <pc:docMk/>
          <pc:sldMk cId="274971338" sldId="583"/>
        </pc:sldMkLst>
      </pc:sldChg>
      <pc:sldChg chg="modAnim">
        <pc:chgData name="Dimitrova Nevena" userId="6c6c9a72-986e-4558-8779-1e394cd3e47c" providerId="ADAL" clId="{1C03CAAA-B26A-0849-9192-BB30D408BEBF}" dt="2024-06-07T12:29:40.503" v="216"/>
        <pc:sldMkLst>
          <pc:docMk/>
          <pc:sldMk cId="4271502614" sldId="584"/>
        </pc:sldMkLst>
      </pc:sldChg>
      <pc:sldChg chg="modAnim modNotesTx">
        <pc:chgData name="Dimitrova Nevena" userId="6c6c9a72-986e-4558-8779-1e394cd3e47c" providerId="ADAL" clId="{1C03CAAA-B26A-0849-9192-BB30D408BEBF}" dt="2024-06-07T12:29:43.555" v="217"/>
        <pc:sldMkLst>
          <pc:docMk/>
          <pc:sldMk cId="2053463466" sldId="586"/>
        </pc:sldMkLst>
      </pc:sldChg>
      <pc:sldChg chg="modAnim">
        <pc:chgData name="Dimitrova Nevena" userId="6c6c9a72-986e-4558-8779-1e394cd3e47c" providerId="ADAL" clId="{1C03CAAA-B26A-0849-9192-BB30D408BEBF}" dt="2024-06-07T12:29:17.737" v="209"/>
        <pc:sldMkLst>
          <pc:docMk/>
          <pc:sldMk cId="2113068516" sldId="587"/>
        </pc:sldMkLst>
      </pc:sldChg>
      <pc:sldChg chg="modAnim modNotesTx">
        <pc:chgData name="Dimitrova Nevena" userId="6c6c9a72-986e-4558-8779-1e394cd3e47c" providerId="ADAL" clId="{1C03CAAA-B26A-0849-9192-BB30D408BEBF}" dt="2024-06-07T12:30:12.553" v="222"/>
        <pc:sldMkLst>
          <pc:docMk/>
          <pc:sldMk cId="3415665417" sldId="589"/>
        </pc:sldMkLst>
      </pc:sldChg>
      <pc:sldChg chg="modAnim modNotesTx">
        <pc:chgData name="Dimitrova Nevena" userId="6c6c9a72-986e-4558-8779-1e394cd3e47c" providerId="ADAL" clId="{1C03CAAA-B26A-0849-9192-BB30D408BEBF}" dt="2024-06-07T12:30:20.321" v="223"/>
        <pc:sldMkLst>
          <pc:docMk/>
          <pc:sldMk cId="1007430123" sldId="590"/>
        </pc:sldMkLst>
      </pc:sldChg>
      <pc:sldChg chg="modAnim modNotesTx">
        <pc:chgData name="Dimitrova Nevena" userId="6c6c9a72-986e-4558-8779-1e394cd3e47c" providerId="ADAL" clId="{1C03CAAA-B26A-0849-9192-BB30D408BEBF}" dt="2024-06-07T12:30:25.258" v="224"/>
        <pc:sldMkLst>
          <pc:docMk/>
          <pc:sldMk cId="3188912408" sldId="591"/>
        </pc:sldMkLst>
      </pc:sldChg>
      <pc:sldChg chg="modAnim modNotesTx">
        <pc:chgData name="Dimitrova Nevena" userId="6c6c9a72-986e-4558-8779-1e394cd3e47c" providerId="ADAL" clId="{1C03CAAA-B26A-0849-9192-BB30D408BEBF}" dt="2024-06-07T12:30:29.822" v="225"/>
        <pc:sldMkLst>
          <pc:docMk/>
          <pc:sldMk cId="116622941" sldId="593"/>
        </pc:sldMkLst>
      </pc:sldChg>
      <pc:sldChg chg="modAnim modNotesTx">
        <pc:chgData name="Dimitrova Nevena" userId="6c6c9a72-986e-4558-8779-1e394cd3e47c" providerId="ADAL" clId="{1C03CAAA-B26A-0849-9192-BB30D408BEBF}" dt="2024-06-07T12:30:32.994" v="226"/>
        <pc:sldMkLst>
          <pc:docMk/>
          <pc:sldMk cId="1703953748" sldId="594"/>
        </pc:sldMkLst>
      </pc:sldChg>
      <pc:sldChg chg="modAnim modNotesTx">
        <pc:chgData name="Dimitrova Nevena" userId="6c6c9a72-986e-4558-8779-1e394cd3e47c" providerId="ADAL" clId="{1C03CAAA-B26A-0849-9192-BB30D408BEBF}" dt="2024-06-07T12:30:37.055" v="227"/>
        <pc:sldMkLst>
          <pc:docMk/>
          <pc:sldMk cId="2025762187" sldId="595"/>
        </pc:sldMkLst>
      </pc:sldChg>
      <pc:sldChg chg="modNotesTx">
        <pc:chgData name="Dimitrova Nevena" userId="6c6c9a72-986e-4558-8779-1e394cd3e47c" providerId="ADAL" clId="{1C03CAAA-B26A-0849-9192-BB30D408BEBF}" dt="2024-06-07T12:27:49.830" v="191" actId="20577"/>
        <pc:sldMkLst>
          <pc:docMk/>
          <pc:sldMk cId="250782360" sldId="596"/>
        </pc:sldMkLst>
      </pc:sldChg>
      <pc:sldChg chg="modAnim modNotesTx">
        <pc:chgData name="Dimitrova Nevena" userId="6c6c9a72-986e-4558-8779-1e394cd3e47c" providerId="ADAL" clId="{1C03CAAA-B26A-0849-9192-BB30D408BEBF}" dt="2024-06-07T12:30:43.707" v="228"/>
        <pc:sldMkLst>
          <pc:docMk/>
          <pc:sldMk cId="2127125080" sldId="597"/>
        </pc:sldMkLst>
      </pc:sldChg>
      <pc:sldChg chg="modAnim modNotesTx">
        <pc:chgData name="Dimitrova Nevena" userId="6c6c9a72-986e-4558-8779-1e394cd3e47c" providerId="ADAL" clId="{1C03CAAA-B26A-0849-9192-BB30D408BEBF}" dt="2024-06-07T12:30:47.338" v="229"/>
        <pc:sldMkLst>
          <pc:docMk/>
          <pc:sldMk cId="2577936225" sldId="598"/>
        </pc:sldMkLst>
      </pc:sldChg>
      <pc:sldChg chg="modNotesTx">
        <pc:chgData name="Dimitrova Nevena" userId="6c6c9a72-986e-4558-8779-1e394cd3e47c" providerId="ADAL" clId="{1C03CAAA-B26A-0849-9192-BB30D408BEBF}" dt="2024-06-07T12:27:57.288" v="194" actId="20577"/>
        <pc:sldMkLst>
          <pc:docMk/>
          <pc:sldMk cId="3288987152" sldId="599"/>
        </pc:sldMkLst>
      </pc:sldChg>
      <pc:sldChg chg="modSp mod">
        <pc:chgData name="Dimitrova Nevena" userId="6c6c9a72-986e-4558-8779-1e394cd3e47c" providerId="ADAL" clId="{1C03CAAA-B26A-0849-9192-BB30D408BEBF}" dt="2024-06-07T12:23:09.280" v="150" actId="20577"/>
        <pc:sldMkLst>
          <pc:docMk/>
          <pc:sldMk cId="605358906" sldId="601"/>
        </pc:sldMkLst>
        <pc:spChg chg="mod">
          <ac:chgData name="Dimitrova Nevena" userId="6c6c9a72-986e-4558-8779-1e394cd3e47c" providerId="ADAL" clId="{1C03CAAA-B26A-0849-9192-BB30D408BEBF}" dt="2024-06-07T12:23:09.280" v="150" actId="20577"/>
          <ac:spMkLst>
            <pc:docMk/>
            <pc:sldMk cId="605358906" sldId="601"/>
            <ac:spMk id="3" creationId="{B9E7A0E4-D81B-C554-5293-8D72CBDFE9CC}"/>
          </ac:spMkLst>
        </pc:spChg>
        <pc:spChg chg="mod">
          <ac:chgData name="Dimitrova Nevena" userId="6c6c9a72-986e-4558-8779-1e394cd3e47c" providerId="ADAL" clId="{1C03CAAA-B26A-0849-9192-BB30D408BEBF}" dt="2024-06-07T12:19:57.468" v="131" actId="20577"/>
          <ac:spMkLst>
            <pc:docMk/>
            <pc:sldMk cId="605358906" sldId="601"/>
            <ac:spMk id="4" creationId="{8C6826D0-CB77-BFCF-D6A4-26DC8EAA0FA0}"/>
          </ac:spMkLst>
        </pc:spChg>
      </pc:sldChg>
      <pc:sldChg chg="modAnim modNotesTx">
        <pc:chgData name="Dimitrova Nevena" userId="6c6c9a72-986e-4558-8779-1e394cd3e47c" providerId="ADAL" clId="{1C03CAAA-B26A-0849-9192-BB30D408BEBF}" dt="2024-06-07T12:28:46.393" v="200"/>
        <pc:sldMkLst>
          <pc:docMk/>
          <pc:sldMk cId="2132330538" sldId="602"/>
        </pc:sldMkLst>
      </pc:sldChg>
      <pc:sldChg chg="modAnim modNotesTx">
        <pc:chgData name="Dimitrova Nevena" userId="6c6c9a72-986e-4558-8779-1e394cd3e47c" providerId="ADAL" clId="{1C03CAAA-B26A-0849-9192-BB30D408BEBF}" dt="2024-06-07T12:28:50.089" v="201"/>
        <pc:sldMkLst>
          <pc:docMk/>
          <pc:sldMk cId="1923521833" sldId="603"/>
        </pc:sldMkLst>
      </pc:sldChg>
      <pc:sldChg chg="del">
        <pc:chgData name="Dimitrova Nevena" userId="6c6c9a72-986e-4558-8779-1e394cd3e47c" providerId="ADAL" clId="{1C03CAAA-B26A-0849-9192-BB30D408BEBF}" dt="2024-06-07T12:09:58.488" v="32" actId="2696"/>
        <pc:sldMkLst>
          <pc:docMk/>
          <pc:sldMk cId="3555893793" sldId="604"/>
        </pc:sldMkLst>
      </pc:sldChg>
      <pc:sldChg chg="delSp mod delAnim modAnim modNotesTx">
        <pc:chgData name="Dimitrova Nevena" userId="6c6c9a72-986e-4558-8779-1e394cd3e47c" providerId="ADAL" clId="{1C03CAAA-B26A-0849-9192-BB30D408BEBF}" dt="2024-06-07T12:28:53.429" v="202"/>
        <pc:sldMkLst>
          <pc:docMk/>
          <pc:sldMk cId="1947817535" sldId="605"/>
        </pc:sldMkLst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19" creationId="{98AF47AF-55F0-D9B6-38E3-845E9994D092}"/>
          </ac:spMkLst>
        </pc:spChg>
        <pc:spChg chg="del">
          <ac:chgData name="Dimitrova Nevena" userId="6c6c9a72-986e-4558-8779-1e394cd3e47c" providerId="ADAL" clId="{1C03CAAA-B26A-0849-9192-BB30D408BEBF}" dt="2024-06-07T12:10:15.142" v="34" actId="478"/>
          <ac:spMkLst>
            <pc:docMk/>
            <pc:sldMk cId="1947817535" sldId="605"/>
            <ac:spMk id="20" creationId="{0D988AC8-1BE1-96F3-9CF6-88D25D1A97A3}"/>
          </ac:spMkLst>
        </pc:spChg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21" creationId="{365B5FAC-F7E1-FAC6-E218-BC6E90613918}"/>
          </ac:spMkLst>
        </pc:spChg>
        <pc:spChg chg="del">
          <ac:chgData name="Dimitrova Nevena" userId="6c6c9a72-986e-4558-8779-1e394cd3e47c" providerId="ADAL" clId="{1C03CAAA-B26A-0849-9192-BB30D408BEBF}" dt="2024-06-07T12:10:16.835" v="35" actId="478"/>
          <ac:spMkLst>
            <pc:docMk/>
            <pc:sldMk cId="1947817535" sldId="605"/>
            <ac:spMk id="22" creationId="{99B5EC14-6A5F-0E6D-916A-D8259C059EB7}"/>
          </ac:spMkLst>
        </pc:spChg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23" creationId="{3C93D096-4CB7-15C1-A1AF-7D946CDA1D7C}"/>
          </ac:spMkLst>
        </pc:spChg>
        <pc:spChg chg="del">
          <ac:chgData name="Dimitrova Nevena" userId="6c6c9a72-986e-4558-8779-1e394cd3e47c" providerId="ADAL" clId="{1C03CAAA-B26A-0849-9192-BB30D408BEBF}" dt="2024-06-07T12:10:18.562" v="36" actId="478"/>
          <ac:spMkLst>
            <pc:docMk/>
            <pc:sldMk cId="1947817535" sldId="605"/>
            <ac:spMk id="24" creationId="{70DC6C3B-79A2-4563-F227-06343BB1CADF}"/>
          </ac:spMkLst>
        </pc:spChg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27" creationId="{1FBD9CEA-58D5-FB07-5356-3F1C3427A2B9}"/>
          </ac:spMkLst>
        </pc:spChg>
        <pc:spChg chg="del">
          <ac:chgData name="Dimitrova Nevena" userId="6c6c9a72-986e-4558-8779-1e394cd3e47c" providerId="ADAL" clId="{1C03CAAA-B26A-0849-9192-BB30D408BEBF}" dt="2024-06-07T12:10:22.897" v="37" actId="478"/>
          <ac:spMkLst>
            <pc:docMk/>
            <pc:sldMk cId="1947817535" sldId="605"/>
            <ac:spMk id="28" creationId="{D7C3FBF1-7DFC-F24C-7470-497830668077}"/>
          </ac:spMkLst>
        </pc:spChg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29" creationId="{20EBCDE4-D23E-C7A6-14BE-2B01647332F6}"/>
          </ac:spMkLst>
        </pc:spChg>
        <pc:spChg chg="del">
          <ac:chgData name="Dimitrova Nevena" userId="6c6c9a72-986e-4558-8779-1e394cd3e47c" providerId="ADAL" clId="{1C03CAAA-B26A-0849-9192-BB30D408BEBF}" dt="2024-06-07T12:10:24.563" v="38" actId="478"/>
          <ac:spMkLst>
            <pc:docMk/>
            <pc:sldMk cId="1947817535" sldId="605"/>
            <ac:spMk id="30" creationId="{555B400E-A46B-707D-C364-E9F915A0ED5E}"/>
          </ac:spMkLst>
        </pc:spChg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31" creationId="{446A236A-9261-A39C-012F-85300688540D}"/>
          </ac:spMkLst>
        </pc:spChg>
        <pc:spChg chg="del">
          <ac:chgData name="Dimitrova Nevena" userId="6c6c9a72-986e-4558-8779-1e394cd3e47c" providerId="ADAL" clId="{1C03CAAA-B26A-0849-9192-BB30D408BEBF}" dt="2024-06-07T12:10:26.069" v="39" actId="478"/>
          <ac:spMkLst>
            <pc:docMk/>
            <pc:sldMk cId="1947817535" sldId="605"/>
            <ac:spMk id="32" creationId="{04FF72E9-D8CB-6386-2D07-17B2351B1E47}"/>
          </ac:spMkLst>
        </pc:spChg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33" creationId="{FBC5E5A8-ED90-D3AD-32AE-B3CD7164DFDA}"/>
          </ac:spMkLst>
        </pc:spChg>
        <pc:spChg chg="del">
          <ac:chgData name="Dimitrova Nevena" userId="6c6c9a72-986e-4558-8779-1e394cd3e47c" providerId="ADAL" clId="{1C03CAAA-B26A-0849-9192-BB30D408BEBF}" dt="2024-06-07T12:10:29.131" v="41" actId="478"/>
          <ac:spMkLst>
            <pc:docMk/>
            <pc:sldMk cId="1947817535" sldId="605"/>
            <ac:spMk id="34" creationId="{8E5A0B86-999E-E087-2DD6-3D49B7432173}"/>
          </ac:spMkLst>
        </pc:spChg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35" creationId="{49C96421-D20F-B92F-685D-FD24F501752A}"/>
          </ac:spMkLst>
        </pc:spChg>
        <pc:spChg chg="del">
          <ac:chgData name="Dimitrova Nevena" userId="6c6c9a72-986e-4558-8779-1e394cd3e47c" providerId="ADAL" clId="{1C03CAAA-B26A-0849-9192-BB30D408BEBF}" dt="2024-06-07T12:10:30.985" v="42" actId="478"/>
          <ac:spMkLst>
            <pc:docMk/>
            <pc:sldMk cId="1947817535" sldId="605"/>
            <ac:spMk id="36" creationId="{BD3CB37B-959C-689B-9A2E-C6064D5EA083}"/>
          </ac:spMkLst>
        </pc:spChg>
        <pc:spChg chg="del">
          <ac:chgData name="Dimitrova Nevena" userId="6c6c9a72-986e-4558-8779-1e394cd3e47c" providerId="ADAL" clId="{1C03CAAA-B26A-0849-9192-BB30D408BEBF}" dt="2024-06-07T12:10:11.817" v="33" actId="478"/>
          <ac:spMkLst>
            <pc:docMk/>
            <pc:sldMk cId="1947817535" sldId="605"/>
            <ac:spMk id="37" creationId="{86F9A5C8-A052-7139-2214-4D165DBDCC5E}"/>
          </ac:spMkLst>
        </pc:spChg>
        <pc:spChg chg="del">
          <ac:chgData name="Dimitrova Nevena" userId="6c6c9a72-986e-4558-8779-1e394cd3e47c" providerId="ADAL" clId="{1C03CAAA-B26A-0849-9192-BB30D408BEBF}" dt="2024-06-07T12:10:27.561" v="40" actId="478"/>
          <ac:spMkLst>
            <pc:docMk/>
            <pc:sldMk cId="1947817535" sldId="605"/>
            <ac:spMk id="40" creationId="{3292EB06-45CE-A294-B945-3D132DE325F4}"/>
          </ac:spMkLst>
        </pc:spChg>
      </pc:sldChg>
      <pc:sldChg chg="delSp mod delAnim modAnim modNotesTx">
        <pc:chgData name="Dimitrova Nevena" userId="6c6c9a72-986e-4558-8779-1e394cd3e47c" providerId="ADAL" clId="{1C03CAAA-B26A-0849-9192-BB30D408BEBF}" dt="2024-06-07T12:28:57.245" v="203"/>
        <pc:sldMkLst>
          <pc:docMk/>
          <pc:sldMk cId="1325296371" sldId="606"/>
        </pc:sldMkLst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19" creationId="{98AF47AF-55F0-D9B6-38E3-845E9994D092}"/>
          </ac:spMkLst>
        </pc:spChg>
        <pc:spChg chg="del">
          <ac:chgData name="Dimitrova Nevena" userId="6c6c9a72-986e-4558-8779-1e394cd3e47c" providerId="ADAL" clId="{1C03CAAA-B26A-0849-9192-BB30D408BEBF}" dt="2024-06-07T12:10:45.230" v="44" actId="478"/>
          <ac:spMkLst>
            <pc:docMk/>
            <pc:sldMk cId="1325296371" sldId="606"/>
            <ac:spMk id="20" creationId="{0D988AC8-1BE1-96F3-9CF6-88D25D1A97A3}"/>
          </ac:spMkLst>
        </pc:spChg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21" creationId="{365B5FAC-F7E1-FAC6-E218-BC6E90613918}"/>
          </ac:spMkLst>
        </pc:spChg>
        <pc:spChg chg="del">
          <ac:chgData name="Dimitrova Nevena" userId="6c6c9a72-986e-4558-8779-1e394cd3e47c" providerId="ADAL" clId="{1C03CAAA-B26A-0849-9192-BB30D408BEBF}" dt="2024-06-07T12:10:48.455" v="46" actId="478"/>
          <ac:spMkLst>
            <pc:docMk/>
            <pc:sldMk cId="1325296371" sldId="606"/>
            <ac:spMk id="22" creationId="{99B5EC14-6A5F-0E6D-916A-D8259C059EB7}"/>
          </ac:spMkLst>
        </pc:spChg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23" creationId="{3C93D096-4CB7-15C1-A1AF-7D946CDA1D7C}"/>
          </ac:spMkLst>
        </pc:spChg>
        <pc:spChg chg="del">
          <ac:chgData name="Dimitrova Nevena" userId="6c6c9a72-986e-4558-8779-1e394cd3e47c" providerId="ADAL" clId="{1C03CAAA-B26A-0849-9192-BB30D408BEBF}" dt="2024-06-07T12:10:46.977" v="45" actId="478"/>
          <ac:spMkLst>
            <pc:docMk/>
            <pc:sldMk cId="1325296371" sldId="606"/>
            <ac:spMk id="24" creationId="{70DC6C3B-79A2-4563-F227-06343BB1CADF}"/>
          </ac:spMkLst>
        </pc:spChg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25" creationId="{419284D9-9A54-BCB1-926B-7486A63A123E}"/>
          </ac:spMkLst>
        </pc:spChg>
        <pc:spChg chg="del">
          <ac:chgData name="Dimitrova Nevena" userId="6c6c9a72-986e-4558-8779-1e394cd3e47c" providerId="ADAL" clId="{1C03CAAA-B26A-0849-9192-BB30D408BEBF}" dt="2024-06-07T12:10:50.021" v="47" actId="478"/>
          <ac:spMkLst>
            <pc:docMk/>
            <pc:sldMk cId="1325296371" sldId="606"/>
            <ac:spMk id="26" creationId="{BDD49FEB-A1E0-C342-8F0C-999EBE3A7E4F}"/>
          </ac:spMkLst>
        </pc:spChg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29" creationId="{20EBCDE4-D23E-C7A6-14BE-2B01647332F6}"/>
          </ac:spMkLst>
        </pc:spChg>
        <pc:spChg chg="del">
          <ac:chgData name="Dimitrova Nevena" userId="6c6c9a72-986e-4558-8779-1e394cd3e47c" providerId="ADAL" clId="{1C03CAAA-B26A-0849-9192-BB30D408BEBF}" dt="2024-06-07T12:10:51.885" v="48" actId="478"/>
          <ac:spMkLst>
            <pc:docMk/>
            <pc:sldMk cId="1325296371" sldId="606"/>
            <ac:spMk id="30" creationId="{555B400E-A46B-707D-C364-E9F915A0ED5E}"/>
          </ac:spMkLst>
        </pc:spChg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31" creationId="{446A236A-9261-A39C-012F-85300688540D}"/>
          </ac:spMkLst>
        </pc:spChg>
        <pc:spChg chg="del">
          <ac:chgData name="Dimitrova Nevena" userId="6c6c9a72-986e-4558-8779-1e394cd3e47c" providerId="ADAL" clId="{1C03CAAA-B26A-0849-9192-BB30D408BEBF}" dt="2024-06-07T12:10:53.701" v="49" actId="478"/>
          <ac:spMkLst>
            <pc:docMk/>
            <pc:sldMk cId="1325296371" sldId="606"/>
            <ac:spMk id="32" creationId="{04FF72E9-D8CB-6386-2D07-17B2351B1E47}"/>
          </ac:spMkLst>
        </pc:spChg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33" creationId="{FBC5E5A8-ED90-D3AD-32AE-B3CD7164DFDA}"/>
          </ac:spMkLst>
        </pc:spChg>
        <pc:spChg chg="del">
          <ac:chgData name="Dimitrova Nevena" userId="6c6c9a72-986e-4558-8779-1e394cd3e47c" providerId="ADAL" clId="{1C03CAAA-B26A-0849-9192-BB30D408BEBF}" dt="2024-06-07T12:10:57.040" v="51" actId="478"/>
          <ac:spMkLst>
            <pc:docMk/>
            <pc:sldMk cId="1325296371" sldId="606"/>
            <ac:spMk id="34" creationId="{8E5A0B86-999E-E087-2DD6-3D49B7432173}"/>
          </ac:spMkLst>
        </pc:spChg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35" creationId="{49C96421-D20F-B92F-685D-FD24F501752A}"/>
          </ac:spMkLst>
        </pc:spChg>
        <pc:spChg chg="del">
          <ac:chgData name="Dimitrova Nevena" userId="6c6c9a72-986e-4558-8779-1e394cd3e47c" providerId="ADAL" clId="{1C03CAAA-B26A-0849-9192-BB30D408BEBF}" dt="2024-06-07T12:10:58.714" v="52" actId="478"/>
          <ac:spMkLst>
            <pc:docMk/>
            <pc:sldMk cId="1325296371" sldId="606"/>
            <ac:spMk id="36" creationId="{BD3CB37B-959C-689B-9A2E-C6064D5EA083}"/>
          </ac:spMkLst>
        </pc:spChg>
        <pc:spChg chg="del">
          <ac:chgData name="Dimitrova Nevena" userId="6c6c9a72-986e-4558-8779-1e394cd3e47c" providerId="ADAL" clId="{1C03CAAA-B26A-0849-9192-BB30D408BEBF}" dt="2024-06-07T12:10:43.117" v="43" actId="478"/>
          <ac:spMkLst>
            <pc:docMk/>
            <pc:sldMk cId="1325296371" sldId="606"/>
            <ac:spMk id="37" creationId="{86F9A5C8-A052-7139-2214-4D165DBDCC5E}"/>
          </ac:spMkLst>
        </pc:spChg>
        <pc:spChg chg="del">
          <ac:chgData name="Dimitrova Nevena" userId="6c6c9a72-986e-4558-8779-1e394cd3e47c" providerId="ADAL" clId="{1C03CAAA-B26A-0849-9192-BB30D408BEBF}" dt="2024-06-07T12:10:55.327" v="50" actId="478"/>
          <ac:spMkLst>
            <pc:docMk/>
            <pc:sldMk cId="1325296371" sldId="606"/>
            <ac:spMk id="40" creationId="{3292EB06-45CE-A294-B945-3D132DE325F4}"/>
          </ac:spMkLst>
        </pc:spChg>
      </pc:sldChg>
      <pc:sldChg chg="delSp mod delAnim modAnim modNotesTx">
        <pc:chgData name="Dimitrova Nevena" userId="6c6c9a72-986e-4558-8779-1e394cd3e47c" providerId="ADAL" clId="{1C03CAAA-B26A-0849-9192-BB30D408BEBF}" dt="2024-06-07T12:28:59.837" v="204"/>
        <pc:sldMkLst>
          <pc:docMk/>
          <pc:sldMk cId="2792029201" sldId="607"/>
        </pc:sldMkLst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19" creationId="{98AF47AF-55F0-D9B6-38E3-845E9994D092}"/>
          </ac:spMkLst>
        </pc:spChg>
        <pc:spChg chg="del">
          <ac:chgData name="Dimitrova Nevena" userId="6c6c9a72-986e-4558-8779-1e394cd3e47c" providerId="ADAL" clId="{1C03CAAA-B26A-0849-9192-BB30D408BEBF}" dt="2024-06-07T12:11:11.563" v="54" actId="478"/>
          <ac:spMkLst>
            <pc:docMk/>
            <pc:sldMk cId="2792029201" sldId="607"/>
            <ac:spMk id="20" creationId="{0D988AC8-1BE1-96F3-9CF6-88D25D1A97A3}"/>
          </ac:spMkLst>
        </pc:spChg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21" creationId="{365B5FAC-F7E1-FAC6-E218-BC6E90613918}"/>
          </ac:spMkLst>
        </pc:spChg>
        <pc:spChg chg="del">
          <ac:chgData name="Dimitrova Nevena" userId="6c6c9a72-986e-4558-8779-1e394cd3e47c" providerId="ADAL" clId="{1C03CAAA-B26A-0849-9192-BB30D408BEBF}" dt="2024-06-07T12:11:15.320" v="56" actId="478"/>
          <ac:spMkLst>
            <pc:docMk/>
            <pc:sldMk cId="2792029201" sldId="607"/>
            <ac:spMk id="22" creationId="{99B5EC14-6A5F-0E6D-916A-D8259C059EB7}"/>
          </ac:spMkLst>
        </pc:spChg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23" creationId="{3C93D096-4CB7-15C1-A1AF-7D946CDA1D7C}"/>
          </ac:spMkLst>
        </pc:spChg>
        <pc:spChg chg="del">
          <ac:chgData name="Dimitrova Nevena" userId="6c6c9a72-986e-4558-8779-1e394cd3e47c" providerId="ADAL" clId="{1C03CAAA-B26A-0849-9192-BB30D408BEBF}" dt="2024-06-07T12:11:13.007" v="55" actId="478"/>
          <ac:spMkLst>
            <pc:docMk/>
            <pc:sldMk cId="2792029201" sldId="607"/>
            <ac:spMk id="24" creationId="{70DC6C3B-79A2-4563-F227-06343BB1CADF}"/>
          </ac:spMkLst>
        </pc:spChg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25" creationId="{419284D9-9A54-BCB1-926B-7486A63A123E}"/>
          </ac:spMkLst>
        </pc:spChg>
        <pc:spChg chg="del">
          <ac:chgData name="Dimitrova Nevena" userId="6c6c9a72-986e-4558-8779-1e394cd3e47c" providerId="ADAL" clId="{1C03CAAA-B26A-0849-9192-BB30D408BEBF}" dt="2024-06-07T12:11:17.308" v="57" actId="478"/>
          <ac:spMkLst>
            <pc:docMk/>
            <pc:sldMk cId="2792029201" sldId="607"/>
            <ac:spMk id="26" creationId="{BDD49FEB-A1E0-C342-8F0C-999EBE3A7E4F}"/>
          </ac:spMkLst>
        </pc:spChg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27" creationId="{1FBD9CEA-58D5-FB07-5356-3F1C3427A2B9}"/>
          </ac:spMkLst>
        </pc:spChg>
        <pc:spChg chg="del">
          <ac:chgData name="Dimitrova Nevena" userId="6c6c9a72-986e-4558-8779-1e394cd3e47c" providerId="ADAL" clId="{1C03CAAA-B26A-0849-9192-BB30D408BEBF}" dt="2024-06-07T12:11:19.194" v="58" actId="478"/>
          <ac:spMkLst>
            <pc:docMk/>
            <pc:sldMk cId="2792029201" sldId="607"/>
            <ac:spMk id="28" creationId="{D7C3FBF1-7DFC-F24C-7470-497830668077}"/>
          </ac:spMkLst>
        </pc:spChg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31" creationId="{446A236A-9261-A39C-012F-85300688540D}"/>
          </ac:spMkLst>
        </pc:spChg>
        <pc:spChg chg="del">
          <ac:chgData name="Dimitrova Nevena" userId="6c6c9a72-986e-4558-8779-1e394cd3e47c" providerId="ADAL" clId="{1C03CAAA-B26A-0849-9192-BB30D408BEBF}" dt="2024-06-07T12:11:21.186" v="59" actId="478"/>
          <ac:spMkLst>
            <pc:docMk/>
            <pc:sldMk cId="2792029201" sldId="607"/>
            <ac:spMk id="32" creationId="{04FF72E9-D8CB-6386-2D07-17B2351B1E47}"/>
          </ac:spMkLst>
        </pc:spChg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33" creationId="{FBC5E5A8-ED90-D3AD-32AE-B3CD7164DFDA}"/>
          </ac:spMkLst>
        </pc:spChg>
        <pc:spChg chg="del">
          <ac:chgData name="Dimitrova Nevena" userId="6c6c9a72-986e-4558-8779-1e394cd3e47c" providerId="ADAL" clId="{1C03CAAA-B26A-0849-9192-BB30D408BEBF}" dt="2024-06-07T12:11:26.302" v="61" actId="478"/>
          <ac:spMkLst>
            <pc:docMk/>
            <pc:sldMk cId="2792029201" sldId="607"/>
            <ac:spMk id="34" creationId="{8E5A0B86-999E-E087-2DD6-3D49B7432173}"/>
          </ac:spMkLst>
        </pc:spChg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35" creationId="{49C96421-D20F-B92F-685D-FD24F501752A}"/>
          </ac:spMkLst>
        </pc:spChg>
        <pc:spChg chg="del">
          <ac:chgData name="Dimitrova Nevena" userId="6c6c9a72-986e-4558-8779-1e394cd3e47c" providerId="ADAL" clId="{1C03CAAA-B26A-0849-9192-BB30D408BEBF}" dt="2024-06-07T12:11:29.329" v="62" actId="478"/>
          <ac:spMkLst>
            <pc:docMk/>
            <pc:sldMk cId="2792029201" sldId="607"/>
            <ac:spMk id="36" creationId="{BD3CB37B-959C-689B-9A2E-C6064D5EA083}"/>
          </ac:spMkLst>
        </pc:spChg>
        <pc:spChg chg="del">
          <ac:chgData name="Dimitrova Nevena" userId="6c6c9a72-986e-4558-8779-1e394cd3e47c" providerId="ADAL" clId="{1C03CAAA-B26A-0849-9192-BB30D408BEBF}" dt="2024-06-07T12:11:09.669" v="53" actId="478"/>
          <ac:spMkLst>
            <pc:docMk/>
            <pc:sldMk cId="2792029201" sldId="607"/>
            <ac:spMk id="37" creationId="{86F9A5C8-A052-7139-2214-4D165DBDCC5E}"/>
          </ac:spMkLst>
        </pc:spChg>
        <pc:spChg chg="del">
          <ac:chgData name="Dimitrova Nevena" userId="6c6c9a72-986e-4558-8779-1e394cd3e47c" providerId="ADAL" clId="{1C03CAAA-B26A-0849-9192-BB30D408BEBF}" dt="2024-06-07T12:11:24.769" v="60" actId="478"/>
          <ac:spMkLst>
            <pc:docMk/>
            <pc:sldMk cId="2792029201" sldId="607"/>
            <ac:spMk id="40" creationId="{3292EB06-45CE-A294-B945-3D132DE325F4}"/>
          </ac:spMkLst>
        </pc:spChg>
      </pc:sldChg>
      <pc:sldChg chg="addSp delSp modSp mod delAnim modAnim modNotesTx">
        <pc:chgData name="Dimitrova Nevena" userId="6c6c9a72-986e-4558-8779-1e394cd3e47c" providerId="ADAL" clId="{1C03CAAA-B26A-0849-9192-BB30D408BEBF}" dt="2024-06-07T12:29:02.434" v="205"/>
        <pc:sldMkLst>
          <pc:docMk/>
          <pc:sldMk cId="658039106" sldId="608"/>
        </pc:sldMkLst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19" creationId="{98AF47AF-55F0-D9B6-38E3-845E9994D092}"/>
          </ac:spMkLst>
        </pc:spChg>
        <pc:spChg chg="del">
          <ac:chgData name="Dimitrova Nevena" userId="6c6c9a72-986e-4558-8779-1e394cd3e47c" providerId="ADAL" clId="{1C03CAAA-B26A-0849-9192-BB30D408BEBF}" dt="2024-06-07T12:11:44.177" v="64" actId="478"/>
          <ac:spMkLst>
            <pc:docMk/>
            <pc:sldMk cId="658039106" sldId="608"/>
            <ac:spMk id="20" creationId="{0D988AC8-1BE1-96F3-9CF6-88D25D1A97A3}"/>
          </ac:spMkLst>
        </pc:spChg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21" creationId="{365B5FAC-F7E1-FAC6-E218-BC6E90613918}"/>
          </ac:spMkLst>
        </pc:spChg>
        <pc:spChg chg="del">
          <ac:chgData name="Dimitrova Nevena" userId="6c6c9a72-986e-4558-8779-1e394cd3e47c" providerId="ADAL" clId="{1C03CAAA-B26A-0849-9192-BB30D408BEBF}" dt="2024-06-07T12:11:46.051" v="65" actId="478"/>
          <ac:spMkLst>
            <pc:docMk/>
            <pc:sldMk cId="658039106" sldId="608"/>
            <ac:spMk id="22" creationId="{99B5EC14-6A5F-0E6D-916A-D8259C059EB7}"/>
          </ac:spMkLst>
        </pc:spChg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23" creationId="{3C93D096-4CB7-15C1-A1AF-7D946CDA1D7C}"/>
          </ac:spMkLst>
        </pc:spChg>
        <pc:spChg chg="del">
          <ac:chgData name="Dimitrova Nevena" userId="6c6c9a72-986e-4558-8779-1e394cd3e47c" providerId="ADAL" clId="{1C03CAAA-B26A-0849-9192-BB30D408BEBF}" dt="2024-06-07T12:11:47.480" v="66" actId="478"/>
          <ac:spMkLst>
            <pc:docMk/>
            <pc:sldMk cId="658039106" sldId="608"/>
            <ac:spMk id="24" creationId="{70DC6C3B-79A2-4563-F227-06343BB1CADF}"/>
          </ac:spMkLst>
        </pc:spChg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25" creationId="{419284D9-9A54-BCB1-926B-7486A63A123E}"/>
          </ac:spMkLst>
        </pc:spChg>
        <pc:spChg chg="del">
          <ac:chgData name="Dimitrova Nevena" userId="6c6c9a72-986e-4558-8779-1e394cd3e47c" providerId="ADAL" clId="{1C03CAAA-B26A-0849-9192-BB30D408BEBF}" dt="2024-06-07T12:11:49.869" v="67" actId="478"/>
          <ac:spMkLst>
            <pc:docMk/>
            <pc:sldMk cId="658039106" sldId="608"/>
            <ac:spMk id="26" creationId="{BDD49FEB-A1E0-C342-8F0C-999EBE3A7E4F}"/>
          </ac:spMkLst>
        </pc:spChg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27" creationId="{1FBD9CEA-58D5-FB07-5356-3F1C3427A2B9}"/>
          </ac:spMkLst>
        </pc:spChg>
        <pc:spChg chg="del">
          <ac:chgData name="Dimitrova Nevena" userId="6c6c9a72-986e-4558-8779-1e394cd3e47c" providerId="ADAL" clId="{1C03CAAA-B26A-0849-9192-BB30D408BEBF}" dt="2024-06-07T12:11:51.650" v="68" actId="478"/>
          <ac:spMkLst>
            <pc:docMk/>
            <pc:sldMk cId="658039106" sldId="608"/>
            <ac:spMk id="28" creationId="{D7C3FBF1-7DFC-F24C-7470-497830668077}"/>
          </ac:spMkLst>
        </pc:spChg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29" creationId="{20EBCDE4-D23E-C7A6-14BE-2B01647332F6}"/>
          </ac:spMkLst>
        </pc:spChg>
        <pc:spChg chg="del">
          <ac:chgData name="Dimitrova Nevena" userId="6c6c9a72-986e-4558-8779-1e394cd3e47c" providerId="ADAL" clId="{1C03CAAA-B26A-0849-9192-BB30D408BEBF}" dt="2024-06-07T12:11:54.080" v="69" actId="478"/>
          <ac:spMkLst>
            <pc:docMk/>
            <pc:sldMk cId="658039106" sldId="608"/>
            <ac:spMk id="30" creationId="{555B400E-A46B-707D-C364-E9F915A0ED5E}"/>
          </ac:spMkLst>
        </pc:spChg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33" creationId="{FBC5E5A8-ED90-D3AD-32AE-B3CD7164DFDA}"/>
          </ac:spMkLst>
        </pc:spChg>
        <pc:spChg chg="del mod">
          <ac:chgData name="Dimitrova Nevena" userId="6c6c9a72-986e-4558-8779-1e394cd3e47c" providerId="ADAL" clId="{1C03CAAA-B26A-0849-9192-BB30D408BEBF}" dt="2024-06-07T12:12:01.962" v="72" actId="478"/>
          <ac:spMkLst>
            <pc:docMk/>
            <pc:sldMk cId="658039106" sldId="608"/>
            <ac:spMk id="34" creationId="{8E5A0B86-999E-E087-2DD6-3D49B7432173}"/>
          </ac:spMkLst>
        </pc:spChg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35" creationId="{49C96421-D20F-B92F-685D-FD24F501752A}"/>
          </ac:spMkLst>
        </pc:spChg>
        <pc:spChg chg="del">
          <ac:chgData name="Dimitrova Nevena" userId="6c6c9a72-986e-4558-8779-1e394cd3e47c" providerId="ADAL" clId="{1C03CAAA-B26A-0849-9192-BB30D408BEBF}" dt="2024-06-07T12:12:07.064" v="75" actId="478"/>
          <ac:spMkLst>
            <pc:docMk/>
            <pc:sldMk cId="658039106" sldId="608"/>
            <ac:spMk id="36" creationId="{BD3CB37B-959C-689B-9A2E-C6064D5EA083}"/>
          </ac:spMkLst>
        </pc:spChg>
        <pc:spChg chg="del">
          <ac:chgData name="Dimitrova Nevena" userId="6c6c9a72-986e-4558-8779-1e394cd3e47c" providerId="ADAL" clId="{1C03CAAA-B26A-0849-9192-BB30D408BEBF}" dt="2024-06-07T12:11:41.371" v="63" actId="478"/>
          <ac:spMkLst>
            <pc:docMk/>
            <pc:sldMk cId="658039106" sldId="608"/>
            <ac:spMk id="37" creationId="{86F9A5C8-A052-7139-2214-4D165DBDCC5E}"/>
          </ac:spMkLst>
        </pc:spChg>
        <pc:spChg chg="del">
          <ac:chgData name="Dimitrova Nevena" userId="6c6c9a72-986e-4558-8779-1e394cd3e47c" providerId="ADAL" clId="{1C03CAAA-B26A-0849-9192-BB30D408BEBF}" dt="2024-06-07T12:11:58.559" v="70" actId="478"/>
          <ac:spMkLst>
            <pc:docMk/>
            <pc:sldMk cId="658039106" sldId="608"/>
            <ac:spMk id="40" creationId="{3292EB06-45CE-A294-B945-3D132DE325F4}"/>
          </ac:spMkLst>
        </pc:spChg>
        <pc:picChg chg="add del">
          <ac:chgData name="Dimitrova Nevena" userId="6c6c9a72-986e-4558-8779-1e394cd3e47c" providerId="ADAL" clId="{1C03CAAA-B26A-0849-9192-BB30D408BEBF}" dt="2024-06-07T12:12:04.833" v="74" actId="478"/>
          <ac:picMkLst>
            <pc:docMk/>
            <pc:sldMk cId="658039106" sldId="608"/>
            <ac:picMk id="1026" creationId="{F748B440-75B2-0890-0D86-7694A3E179C2}"/>
          </ac:picMkLst>
        </pc:picChg>
      </pc:sldChg>
      <pc:sldChg chg="addSp delSp modSp mod delAnim modAnim modNotesTx">
        <pc:chgData name="Dimitrova Nevena" userId="6c6c9a72-986e-4558-8779-1e394cd3e47c" providerId="ADAL" clId="{1C03CAAA-B26A-0849-9192-BB30D408BEBF}" dt="2024-06-07T12:29:05.073" v="206"/>
        <pc:sldMkLst>
          <pc:docMk/>
          <pc:sldMk cId="1645482931" sldId="609"/>
        </pc:sldMkLst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19" creationId="{98AF47AF-55F0-D9B6-38E3-845E9994D092}"/>
          </ac:spMkLst>
        </pc:spChg>
        <pc:spChg chg="del">
          <ac:chgData name="Dimitrova Nevena" userId="6c6c9a72-986e-4558-8779-1e394cd3e47c" providerId="ADAL" clId="{1C03CAAA-B26A-0849-9192-BB30D408BEBF}" dt="2024-06-07T12:12:33.453" v="78" actId="478"/>
          <ac:spMkLst>
            <pc:docMk/>
            <pc:sldMk cId="1645482931" sldId="609"/>
            <ac:spMk id="20" creationId="{0D988AC8-1BE1-96F3-9CF6-88D25D1A97A3}"/>
          </ac:spMkLst>
        </pc:spChg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21" creationId="{365B5FAC-F7E1-FAC6-E218-BC6E90613918}"/>
          </ac:spMkLst>
        </pc:spChg>
        <pc:spChg chg="del">
          <ac:chgData name="Dimitrova Nevena" userId="6c6c9a72-986e-4558-8779-1e394cd3e47c" providerId="ADAL" clId="{1C03CAAA-B26A-0849-9192-BB30D408BEBF}" dt="2024-06-07T12:12:31.682" v="77" actId="478"/>
          <ac:spMkLst>
            <pc:docMk/>
            <pc:sldMk cId="1645482931" sldId="609"/>
            <ac:spMk id="22" creationId="{99B5EC14-6A5F-0E6D-916A-D8259C059EB7}"/>
          </ac:spMkLst>
        </pc:spChg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23" creationId="{3C93D096-4CB7-15C1-A1AF-7D946CDA1D7C}"/>
          </ac:spMkLst>
        </pc:spChg>
        <pc:spChg chg="del">
          <ac:chgData name="Dimitrova Nevena" userId="6c6c9a72-986e-4558-8779-1e394cd3e47c" providerId="ADAL" clId="{1C03CAAA-B26A-0849-9192-BB30D408BEBF}" dt="2024-06-07T12:12:34.870" v="79" actId="478"/>
          <ac:spMkLst>
            <pc:docMk/>
            <pc:sldMk cId="1645482931" sldId="609"/>
            <ac:spMk id="24" creationId="{70DC6C3B-79A2-4563-F227-06343BB1CADF}"/>
          </ac:spMkLst>
        </pc:spChg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25" creationId="{419284D9-9A54-BCB1-926B-7486A63A123E}"/>
          </ac:spMkLst>
        </pc:spChg>
        <pc:spChg chg="del">
          <ac:chgData name="Dimitrova Nevena" userId="6c6c9a72-986e-4558-8779-1e394cd3e47c" providerId="ADAL" clId="{1C03CAAA-B26A-0849-9192-BB30D408BEBF}" dt="2024-06-07T12:12:36.306" v="80" actId="478"/>
          <ac:spMkLst>
            <pc:docMk/>
            <pc:sldMk cId="1645482931" sldId="609"/>
            <ac:spMk id="26" creationId="{BDD49FEB-A1E0-C342-8F0C-999EBE3A7E4F}"/>
          </ac:spMkLst>
        </pc:spChg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27" creationId="{1FBD9CEA-58D5-FB07-5356-3F1C3427A2B9}"/>
          </ac:spMkLst>
        </pc:spChg>
        <pc:spChg chg="del">
          <ac:chgData name="Dimitrova Nevena" userId="6c6c9a72-986e-4558-8779-1e394cd3e47c" providerId="ADAL" clId="{1C03CAAA-B26A-0849-9192-BB30D408BEBF}" dt="2024-06-07T12:12:37.846" v="81" actId="478"/>
          <ac:spMkLst>
            <pc:docMk/>
            <pc:sldMk cId="1645482931" sldId="609"/>
            <ac:spMk id="28" creationId="{D7C3FBF1-7DFC-F24C-7470-497830668077}"/>
          </ac:spMkLst>
        </pc:spChg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29" creationId="{20EBCDE4-D23E-C7A6-14BE-2B01647332F6}"/>
          </ac:spMkLst>
        </pc:spChg>
        <pc:spChg chg="del">
          <ac:chgData name="Dimitrova Nevena" userId="6c6c9a72-986e-4558-8779-1e394cd3e47c" providerId="ADAL" clId="{1C03CAAA-B26A-0849-9192-BB30D408BEBF}" dt="2024-06-07T12:12:39.664" v="82" actId="478"/>
          <ac:spMkLst>
            <pc:docMk/>
            <pc:sldMk cId="1645482931" sldId="609"/>
            <ac:spMk id="30" creationId="{555B400E-A46B-707D-C364-E9F915A0ED5E}"/>
          </ac:spMkLst>
        </pc:spChg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31" creationId="{446A236A-9261-A39C-012F-85300688540D}"/>
          </ac:spMkLst>
        </pc:spChg>
        <pc:spChg chg="del">
          <ac:chgData name="Dimitrova Nevena" userId="6c6c9a72-986e-4558-8779-1e394cd3e47c" providerId="ADAL" clId="{1C03CAAA-B26A-0849-9192-BB30D408BEBF}" dt="2024-06-07T12:12:41.213" v="83" actId="478"/>
          <ac:spMkLst>
            <pc:docMk/>
            <pc:sldMk cId="1645482931" sldId="609"/>
            <ac:spMk id="32" creationId="{04FF72E9-D8CB-6386-2D07-17B2351B1E47}"/>
          </ac:spMkLst>
        </pc:spChg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35" creationId="{49C96421-D20F-B92F-685D-FD24F501752A}"/>
          </ac:spMkLst>
        </pc:spChg>
        <pc:spChg chg="del">
          <ac:chgData name="Dimitrova Nevena" userId="6c6c9a72-986e-4558-8779-1e394cd3e47c" providerId="ADAL" clId="{1C03CAAA-B26A-0849-9192-BB30D408BEBF}" dt="2024-06-07T12:12:51.728" v="88" actId="478"/>
          <ac:spMkLst>
            <pc:docMk/>
            <pc:sldMk cId="1645482931" sldId="609"/>
            <ac:spMk id="36" creationId="{BD3CB37B-959C-689B-9A2E-C6064D5EA083}"/>
          </ac:spMkLst>
        </pc:spChg>
        <pc:spChg chg="del">
          <ac:chgData name="Dimitrova Nevena" userId="6c6c9a72-986e-4558-8779-1e394cd3e47c" providerId="ADAL" clId="{1C03CAAA-B26A-0849-9192-BB30D408BEBF}" dt="2024-06-07T12:12:29.128" v="76" actId="478"/>
          <ac:spMkLst>
            <pc:docMk/>
            <pc:sldMk cId="1645482931" sldId="609"/>
            <ac:spMk id="37" creationId="{86F9A5C8-A052-7139-2214-4D165DBDCC5E}"/>
          </ac:spMkLst>
        </pc:spChg>
        <pc:spChg chg="del mod">
          <ac:chgData name="Dimitrova Nevena" userId="6c6c9a72-986e-4558-8779-1e394cd3e47c" providerId="ADAL" clId="{1C03CAAA-B26A-0849-9192-BB30D408BEBF}" dt="2024-06-07T12:12:47.303" v="85" actId="478"/>
          <ac:spMkLst>
            <pc:docMk/>
            <pc:sldMk cId="1645482931" sldId="609"/>
            <ac:spMk id="40" creationId="{3292EB06-45CE-A294-B945-3D132DE325F4}"/>
          </ac:spMkLst>
        </pc:spChg>
        <pc:picChg chg="add del">
          <ac:chgData name="Dimitrova Nevena" userId="6c6c9a72-986e-4558-8779-1e394cd3e47c" providerId="ADAL" clId="{1C03CAAA-B26A-0849-9192-BB30D408BEBF}" dt="2024-06-07T12:12:50.165" v="87" actId="478"/>
          <ac:picMkLst>
            <pc:docMk/>
            <pc:sldMk cId="1645482931" sldId="609"/>
            <ac:picMk id="18" creationId="{BC48DE38-B0C1-2FB7-F297-40C858FB835D}"/>
          </ac:picMkLst>
        </pc:picChg>
      </pc:sldChg>
      <pc:sldChg chg="addSp delSp modSp mod addAnim delAnim modAnim modNotesTx">
        <pc:chgData name="Dimitrova Nevena" userId="6c6c9a72-986e-4558-8779-1e394cd3e47c" providerId="ADAL" clId="{1C03CAAA-B26A-0849-9192-BB30D408BEBF}" dt="2024-06-07T12:29:08.990" v="207"/>
        <pc:sldMkLst>
          <pc:docMk/>
          <pc:sldMk cId="3797416830" sldId="610"/>
        </pc:sldMkLst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19" creationId="{98AF47AF-55F0-D9B6-38E3-845E9994D092}"/>
          </ac:spMkLst>
        </pc:spChg>
        <pc:spChg chg="del">
          <ac:chgData name="Dimitrova Nevena" userId="6c6c9a72-986e-4558-8779-1e394cd3e47c" providerId="ADAL" clId="{1C03CAAA-B26A-0849-9192-BB30D408BEBF}" dt="2024-06-07T12:13:11.076" v="90" actId="478"/>
          <ac:spMkLst>
            <pc:docMk/>
            <pc:sldMk cId="3797416830" sldId="610"/>
            <ac:spMk id="20" creationId="{0D988AC8-1BE1-96F3-9CF6-88D25D1A97A3}"/>
          </ac:spMkLst>
        </pc:spChg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21" creationId="{365B5FAC-F7E1-FAC6-E218-BC6E90613918}"/>
          </ac:spMkLst>
        </pc:spChg>
        <pc:spChg chg="del">
          <ac:chgData name="Dimitrova Nevena" userId="6c6c9a72-986e-4558-8779-1e394cd3e47c" providerId="ADAL" clId="{1C03CAAA-B26A-0849-9192-BB30D408BEBF}" dt="2024-06-07T12:13:14.920" v="92" actId="478"/>
          <ac:spMkLst>
            <pc:docMk/>
            <pc:sldMk cId="3797416830" sldId="610"/>
            <ac:spMk id="22" creationId="{99B5EC14-6A5F-0E6D-916A-D8259C059EB7}"/>
          </ac:spMkLst>
        </pc:spChg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23" creationId="{3C93D096-4CB7-15C1-A1AF-7D946CDA1D7C}"/>
          </ac:spMkLst>
        </pc:spChg>
        <pc:spChg chg="del">
          <ac:chgData name="Dimitrova Nevena" userId="6c6c9a72-986e-4558-8779-1e394cd3e47c" providerId="ADAL" clId="{1C03CAAA-B26A-0849-9192-BB30D408BEBF}" dt="2024-06-07T12:13:13.433" v="91" actId="478"/>
          <ac:spMkLst>
            <pc:docMk/>
            <pc:sldMk cId="3797416830" sldId="610"/>
            <ac:spMk id="24" creationId="{70DC6C3B-79A2-4563-F227-06343BB1CADF}"/>
          </ac:spMkLst>
        </pc:spChg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25" creationId="{419284D9-9A54-BCB1-926B-7486A63A123E}"/>
          </ac:spMkLst>
        </pc:spChg>
        <pc:spChg chg="del">
          <ac:chgData name="Dimitrova Nevena" userId="6c6c9a72-986e-4558-8779-1e394cd3e47c" providerId="ADAL" clId="{1C03CAAA-B26A-0849-9192-BB30D408BEBF}" dt="2024-06-07T12:13:25.324" v="93" actId="478"/>
          <ac:spMkLst>
            <pc:docMk/>
            <pc:sldMk cId="3797416830" sldId="610"/>
            <ac:spMk id="26" creationId="{BDD49FEB-A1E0-C342-8F0C-999EBE3A7E4F}"/>
          </ac:spMkLst>
        </pc:spChg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27" creationId="{1FBD9CEA-58D5-FB07-5356-3F1C3427A2B9}"/>
          </ac:spMkLst>
        </pc:spChg>
        <pc:spChg chg="del">
          <ac:chgData name="Dimitrova Nevena" userId="6c6c9a72-986e-4558-8779-1e394cd3e47c" providerId="ADAL" clId="{1C03CAAA-B26A-0849-9192-BB30D408BEBF}" dt="2024-06-07T12:13:26.942" v="94" actId="478"/>
          <ac:spMkLst>
            <pc:docMk/>
            <pc:sldMk cId="3797416830" sldId="610"/>
            <ac:spMk id="28" creationId="{D7C3FBF1-7DFC-F24C-7470-497830668077}"/>
          </ac:spMkLst>
        </pc:spChg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29" creationId="{20EBCDE4-D23E-C7A6-14BE-2B01647332F6}"/>
          </ac:spMkLst>
        </pc:spChg>
        <pc:spChg chg="del">
          <ac:chgData name="Dimitrova Nevena" userId="6c6c9a72-986e-4558-8779-1e394cd3e47c" providerId="ADAL" clId="{1C03CAAA-B26A-0849-9192-BB30D408BEBF}" dt="2024-06-07T12:13:28.906" v="95" actId="478"/>
          <ac:spMkLst>
            <pc:docMk/>
            <pc:sldMk cId="3797416830" sldId="610"/>
            <ac:spMk id="30" creationId="{555B400E-A46B-707D-C364-E9F915A0ED5E}"/>
          </ac:spMkLst>
        </pc:spChg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31" creationId="{446A236A-9261-A39C-012F-85300688540D}"/>
          </ac:spMkLst>
        </pc:spChg>
        <pc:spChg chg="del">
          <ac:chgData name="Dimitrova Nevena" userId="6c6c9a72-986e-4558-8779-1e394cd3e47c" providerId="ADAL" clId="{1C03CAAA-B26A-0849-9192-BB30D408BEBF}" dt="2024-06-07T12:13:30.865" v="96" actId="478"/>
          <ac:spMkLst>
            <pc:docMk/>
            <pc:sldMk cId="3797416830" sldId="610"/>
            <ac:spMk id="32" creationId="{04FF72E9-D8CB-6386-2D07-17B2351B1E47}"/>
          </ac:spMkLst>
        </pc:spChg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33" creationId="{FBC5E5A8-ED90-D3AD-32AE-B3CD7164DFDA}"/>
          </ac:spMkLst>
        </pc:spChg>
        <pc:spChg chg="del">
          <ac:chgData name="Dimitrova Nevena" userId="6c6c9a72-986e-4558-8779-1e394cd3e47c" providerId="ADAL" clId="{1C03CAAA-B26A-0849-9192-BB30D408BEBF}" dt="2024-06-07T12:13:53.399" v="101" actId="478"/>
          <ac:spMkLst>
            <pc:docMk/>
            <pc:sldMk cId="3797416830" sldId="610"/>
            <ac:spMk id="34" creationId="{8E5A0B86-999E-E087-2DD6-3D49B7432173}"/>
          </ac:spMkLst>
        </pc:spChg>
        <pc:spChg chg="add del">
          <ac:chgData name="Dimitrova Nevena" userId="6c6c9a72-986e-4558-8779-1e394cd3e47c" providerId="ADAL" clId="{1C03CAAA-B26A-0849-9192-BB30D408BEBF}" dt="2024-06-07T12:13:50.419" v="100" actId="478"/>
          <ac:spMkLst>
            <pc:docMk/>
            <pc:sldMk cId="3797416830" sldId="610"/>
            <ac:spMk id="36" creationId="{BD3CB37B-959C-689B-9A2E-C6064D5EA083}"/>
          </ac:spMkLst>
        </pc:spChg>
        <pc:spChg chg="del">
          <ac:chgData name="Dimitrova Nevena" userId="6c6c9a72-986e-4558-8779-1e394cd3e47c" providerId="ADAL" clId="{1C03CAAA-B26A-0849-9192-BB30D408BEBF}" dt="2024-06-07T12:13:09.027" v="89" actId="478"/>
          <ac:spMkLst>
            <pc:docMk/>
            <pc:sldMk cId="3797416830" sldId="610"/>
            <ac:spMk id="37" creationId="{86F9A5C8-A052-7139-2214-4D165DBDCC5E}"/>
          </ac:spMkLst>
        </pc:spChg>
        <pc:spChg chg="del mod">
          <ac:chgData name="Dimitrova Nevena" userId="6c6c9a72-986e-4558-8779-1e394cd3e47c" providerId="ADAL" clId="{1C03CAAA-B26A-0849-9192-BB30D408BEBF}" dt="2024-06-07T12:13:40.379" v="98" actId="478"/>
          <ac:spMkLst>
            <pc:docMk/>
            <pc:sldMk cId="3797416830" sldId="610"/>
            <ac:spMk id="40" creationId="{3292EB06-45CE-A294-B945-3D132DE325F4}"/>
          </ac:spMkLst>
        </pc:spChg>
      </pc:sldChg>
      <pc:sldChg chg="addSp delSp modSp add mod addAnim delAnim modAnim modNotesTx">
        <pc:chgData name="Dimitrova Nevena" userId="6c6c9a72-986e-4558-8779-1e394cd3e47c" providerId="ADAL" clId="{1C03CAAA-B26A-0849-9192-BB30D408BEBF}" dt="2024-06-07T12:29:11.839" v="208"/>
        <pc:sldMkLst>
          <pc:docMk/>
          <pc:sldMk cId="2042059641" sldId="611"/>
        </pc:sldMkLst>
        <pc:spChg chg="add mod">
          <ac:chgData name="Dimitrova Nevena" userId="6c6c9a72-986e-4558-8779-1e394cd3e47c" providerId="ADAL" clId="{1C03CAAA-B26A-0849-9192-BB30D408BEBF}" dt="2024-06-07T12:15:46.899" v="116"/>
          <ac:spMkLst>
            <pc:docMk/>
            <pc:sldMk cId="2042059641" sldId="611"/>
            <ac:spMk id="3" creationId="{115F399F-BC06-AAF0-9582-DCFF51C9D68A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19" creationId="{98AF47AF-55F0-D9B6-38E3-845E9994D092}"/>
          </ac:spMkLst>
        </pc:spChg>
        <pc:spChg chg="del">
          <ac:chgData name="Dimitrova Nevena" userId="6c6c9a72-986e-4558-8779-1e394cd3e47c" providerId="ADAL" clId="{1C03CAAA-B26A-0849-9192-BB30D408BEBF}" dt="2024-06-07T12:14:30.502" v="104" actId="478"/>
          <ac:spMkLst>
            <pc:docMk/>
            <pc:sldMk cId="2042059641" sldId="611"/>
            <ac:spMk id="20" creationId="{0D988AC8-1BE1-96F3-9CF6-88D25D1A97A3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21" creationId="{365B5FAC-F7E1-FAC6-E218-BC6E90613918}"/>
          </ac:spMkLst>
        </pc:spChg>
        <pc:spChg chg="del">
          <ac:chgData name="Dimitrova Nevena" userId="6c6c9a72-986e-4558-8779-1e394cd3e47c" providerId="ADAL" clId="{1C03CAAA-B26A-0849-9192-BB30D408BEBF}" dt="2024-06-07T12:14:32.108" v="105" actId="478"/>
          <ac:spMkLst>
            <pc:docMk/>
            <pc:sldMk cId="2042059641" sldId="611"/>
            <ac:spMk id="22" creationId="{99B5EC14-6A5F-0E6D-916A-D8259C059EB7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23" creationId="{3C93D096-4CB7-15C1-A1AF-7D946CDA1D7C}"/>
          </ac:spMkLst>
        </pc:spChg>
        <pc:spChg chg="del">
          <ac:chgData name="Dimitrova Nevena" userId="6c6c9a72-986e-4558-8779-1e394cd3e47c" providerId="ADAL" clId="{1C03CAAA-B26A-0849-9192-BB30D408BEBF}" dt="2024-06-07T12:14:33.583" v="106" actId="478"/>
          <ac:spMkLst>
            <pc:docMk/>
            <pc:sldMk cId="2042059641" sldId="611"/>
            <ac:spMk id="24" creationId="{70DC6C3B-79A2-4563-F227-06343BB1CADF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25" creationId="{419284D9-9A54-BCB1-926B-7486A63A123E}"/>
          </ac:spMkLst>
        </pc:spChg>
        <pc:spChg chg="del">
          <ac:chgData name="Dimitrova Nevena" userId="6c6c9a72-986e-4558-8779-1e394cd3e47c" providerId="ADAL" clId="{1C03CAAA-B26A-0849-9192-BB30D408BEBF}" dt="2024-06-07T12:14:35.235" v="107" actId="478"/>
          <ac:spMkLst>
            <pc:docMk/>
            <pc:sldMk cId="2042059641" sldId="611"/>
            <ac:spMk id="26" creationId="{BDD49FEB-A1E0-C342-8F0C-999EBE3A7E4F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27" creationId="{1FBD9CEA-58D5-FB07-5356-3F1C3427A2B9}"/>
          </ac:spMkLst>
        </pc:spChg>
        <pc:spChg chg="del">
          <ac:chgData name="Dimitrova Nevena" userId="6c6c9a72-986e-4558-8779-1e394cd3e47c" providerId="ADAL" clId="{1C03CAAA-B26A-0849-9192-BB30D408BEBF}" dt="2024-06-07T12:14:36.754" v="108" actId="478"/>
          <ac:spMkLst>
            <pc:docMk/>
            <pc:sldMk cId="2042059641" sldId="611"/>
            <ac:spMk id="28" creationId="{D7C3FBF1-7DFC-F24C-7470-497830668077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29" creationId="{20EBCDE4-D23E-C7A6-14BE-2B01647332F6}"/>
          </ac:spMkLst>
        </pc:spChg>
        <pc:spChg chg="del">
          <ac:chgData name="Dimitrova Nevena" userId="6c6c9a72-986e-4558-8779-1e394cd3e47c" providerId="ADAL" clId="{1C03CAAA-B26A-0849-9192-BB30D408BEBF}" dt="2024-06-07T12:14:38.606" v="109" actId="478"/>
          <ac:spMkLst>
            <pc:docMk/>
            <pc:sldMk cId="2042059641" sldId="611"/>
            <ac:spMk id="30" creationId="{555B400E-A46B-707D-C364-E9F915A0ED5E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31" creationId="{446A236A-9261-A39C-012F-85300688540D}"/>
          </ac:spMkLst>
        </pc:spChg>
        <pc:spChg chg="del">
          <ac:chgData name="Dimitrova Nevena" userId="6c6c9a72-986e-4558-8779-1e394cd3e47c" providerId="ADAL" clId="{1C03CAAA-B26A-0849-9192-BB30D408BEBF}" dt="2024-06-07T12:14:40.343" v="110" actId="478"/>
          <ac:spMkLst>
            <pc:docMk/>
            <pc:sldMk cId="2042059641" sldId="611"/>
            <ac:spMk id="32" creationId="{04FF72E9-D8CB-6386-2D07-17B2351B1E47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33" creationId="{FBC5E5A8-ED90-D3AD-32AE-B3CD7164DFDA}"/>
          </ac:spMkLst>
        </pc:spChg>
        <pc:spChg chg="add del">
          <ac:chgData name="Dimitrova Nevena" userId="6c6c9a72-986e-4558-8779-1e394cd3e47c" providerId="ADAL" clId="{1C03CAAA-B26A-0849-9192-BB30D408BEBF}" dt="2024-06-07T12:15:45.920" v="115" actId="478"/>
          <ac:spMkLst>
            <pc:docMk/>
            <pc:sldMk cId="2042059641" sldId="611"/>
            <ac:spMk id="34" creationId="{8E5A0B86-999E-E087-2DD6-3D49B7432173}"/>
          </ac:spMkLst>
        </pc:spChg>
        <pc:spChg chg="del">
          <ac:chgData name="Dimitrova Nevena" userId="6c6c9a72-986e-4558-8779-1e394cd3e47c" providerId="ADAL" clId="{1C03CAAA-B26A-0849-9192-BB30D408BEBF}" dt="2024-06-07T12:14:28.428" v="103" actId="478"/>
          <ac:spMkLst>
            <pc:docMk/>
            <pc:sldMk cId="2042059641" sldId="611"/>
            <ac:spMk id="35" creationId="{49C96421-D20F-B92F-685D-FD24F501752A}"/>
          </ac:spMkLst>
        </pc:spChg>
        <pc:spChg chg="del">
          <ac:chgData name="Dimitrova Nevena" userId="6c6c9a72-986e-4558-8779-1e394cd3e47c" providerId="ADAL" clId="{1C03CAAA-B26A-0849-9192-BB30D408BEBF}" dt="2024-06-07T12:15:44.253" v="114" actId="478"/>
          <ac:spMkLst>
            <pc:docMk/>
            <pc:sldMk cId="2042059641" sldId="611"/>
            <ac:spMk id="36" creationId="{BD3CB37B-959C-689B-9A2E-C6064D5EA083}"/>
          </ac:spMkLst>
        </pc:spChg>
        <pc:spChg chg="del">
          <ac:chgData name="Dimitrova Nevena" userId="6c6c9a72-986e-4558-8779-1e394cd3e47c" providerId="ADAL" clId="{1C03CAAA-B26A-0849-9192-BB30D408BEBF}" dt="2024-06-07T12:14:44.941" v="111" actId="478"/>
          <ac:spMkLst>
            <pc:docMk/>
            <pc:sldMk cId="2042059641" sldId="611"/>
            <ac:spMk id="40" creationId="{3292EB06-45CE-A294-B945-3D132DE325F4}"/>
          </ac:spMkLst>
        </pc:spChg>
      </pc:sldChg>
    </pc:docChg>
  </pc:docChgLst>
  <pc:docChgLst>
    <pc:chgData name="Martin Murielle" userId="S::murielle.martin@hes-so.ch::1c20b4f5-0ae3-4e1e-9507-6edf0d2e9a5f" providerId="AD" clId="Web-{38B9C3D5-9A51-44E1-963C-EE5D13D48611}"/>
    <pc:docChg chg="addSld delSld modSld">
      <pc:chgData name="Martin Murielle" userId="S::murielle.martin@hes-so.ch::1c20b4f5-0ae3-4e1e-9507-6edf0d2e9a5f" providerId="AD" clId="Web-{38B9C3D5-9A51-44E1-963C-EE5D13D48611}" dt="2024-06-07T14:53:55.884" v="41" actId="1076"/>
      <pc:docMkLst>
        <pc:docMk/>
      </pc:docMkLst>
      <pc:sldChg chg="addSp delSp del">
        <pc:chgData name="Martin Murielle" userId="S::murielle.martin@hes-so.ch::1c20b4f5-0ae3-4e1e-9507-6edf0d2e9a5f" providerId="AD" clId="Web-{38B9C3D5-9A51-44E1-963C-EE5D13D48611}" dt="2024-06-07T14:51:52.318" v="3"/>
        <pc:sldMkLst>
          <pc:docMk/>
          <pc:sldMk cId="740011531" sldId="262"/>
        </pc:sldMkLst>
        <pc:spChg chg="add del">
          <ac:chgData name="Martin Murielle" userId="S::murielle.martin@hes-so.ch::1c20b4f5-0ae3-4e1e-9507-6edf0d2e9a5f" providerId="AD" clId="Web-{38B9C3D5-9A51-44E1-963C-EE5D13D48611}" dt="2024-06-07T14:49:45.550" v="1"/>
          <ac:spMkLst>
            <pc:docMk/>
            <pc:sldMk cId="740011531" sldId="262"/>
            <ac:spMk id="2" creationId="{CF844592-7375-604E-B41A-435C41EDCE31}"/>
          </ac:spMkLst>
        </pc:spChg>
      </pc:sldChg>
      <pc:sldChg chg="addSp delSp modSp">
        <pc:chgData name="Martin Murielle" userId="S::murielle.martin@hes-so.ch::1c20b4f5-0ae3-4e1e-9507-6edf0d2e9a5f" providerId="AD" clId="Web-{38B9C3D5-9A51-44E1-963C-EE5D13D48611}" dt="2024-06-07T14:53:22.446" v="38" actId="14100"/>
        <pc:sldMkLst>
          <pc:docMk/>
          <pc:sldMk cId="605358906" sldId="601"/>
        </pc:sldMkLst>
        <pc:spChg chg="mod">
          <ac:chgData name="Martin Murielle" userId="S::murielle.martin@hes-so.ch::1c20b4f5-0ae3-4e1e-9507-6edf0d2e9a5f" providerId="AD" clId="Web-{38B9C3D5-9A51-44E1-963C-EE5D13D48611}" dt="2024-06-07T14:53:22.446" v="38" actId="14100"/>
          <ac:spMkLst>
            <pc:docMk/>
            <pc:sldMk cId="605358906" sldId="601"/>
            <ac:spMk id="3" creationId="{B9E7A0E4-D81B-C554-5293-8D72CBDFE9CC}"/>
          </ac:spMkLst>
        </pc:spChg>
        <pc:spChg chg="mod">
          <ac:chgData name="Martin Murielle" userId="S::murielle.martin@hes-so.ch::1c20b4f5-0ae3-4e1e-9507-6edf0d2e9a5f" providerId="AD" clId="Web-{38B9C3D5-9A51-44E1-963C-EE5D13D48611}" dt="2024-06-07T14:52:47.429" v="18"/>
          <ac:spMkLst>
            <pc:docMk/>
            <pc:sldMk cId="605358906" sldId="601"/>
            <ac:spMk id="4" creationId="{8C6826D0-CB77-BFCF-D6A4-26DC8EAA0FA0}"/>
          </ac:spMkLst>
        </pc:spChg>
        <pc:picChg chg="add del mod">
          <ac:chgData name="Martin Murielle" userId="S::murielle.martin@hes-so.ch::1c20b4f5-0ae3-4e1e-9507-6edf0d2e9a5f" providerId="AD" clId="Web-{38B9C3D5-9A51-44E1-963C-EE5D13D48611}" dt="2024-06-07T14:52:15.585" v="11"/>
          <ac:picMkLst>
            <pc:docMk/>
            <pc:sldMk cId="605358906" sldId="601"/>
            <ac:picMk id="5" creationId="{9D61C5EE-205B-79B0-A683-918F5540E131}"/>
          </ac:picMkLst>
        </pc:picChg>
      </pc:sldChg>
      <pc:sldChg chg="addSp delSp modSp add">
        <pc:chgData name="Martin Murielle" userId="S::murielle.martin@hes-so.ch::1c20b4f5-0ae3-4e1e-9507-6edf0d2e9a5f" providerId="AD" clId="Web-{38B9C3D5-9A51-44E1-963C-EE5D13D48611}" dt="2024-06-07T14:53:55.884" v="41" actId="1076"/>
        <pc:sldMkLst>
          <pc:docMk/>
          <pc:sldMk cId="2591825319" sldId="612"/>
        </pc:sldMkLst>
        <pc:spChg chg="add del mod">
          <ac:chgData name="Martin Murielle" userId="S::murielle.martin@hes-so.ch::1c20b4f5-0ae3-4e1e-9507-6edf0d2e9a5f" providerId="AD" clId="Web-{38B9C3D5-9A51-44E1-963C-EE5D13D48611}" dt="2024-06-07T14:53:55.884" v="41" actId="1076"/>
          <ac:spMkLst>
            <pc:docMk/>
            <pc:sldMk cId="2591825319" sldId="612"/>
            <ac:spMk id="6" creationId="{4B6D7426-1428-FEB0-C8D5-EDB86CE7137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essoit.sharepoint.com/sites/ProjetinnovationpdagogiqueCUA2023/Documents%20partages/General/Questionnaires/Etudiant-e-s/Analyses_/Analyses%20QUEST%20ETU_N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essoit.sharepoint.com/sites/ProjetinnovationpdagogiqueCUA2023/Documents%20partages/General/Questionnaires/Etudiant-e-s/Analyses_/Analyses%20QUEST%20ETU_N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0553368328959"/>
          <c:y val="0.15505979141231147"/>
          <c:w val="0.6034451006124234"/>
          <c:h val="0.744730713925739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6EF-8D41-B4F1-22E80B8B83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6EF-8D41-B4F1-22E80B8B83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6EF-8D41-B4F1-22E80B8B83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6EF-8D41-B4F1-22E80B8B83EB}"/>
              </c:ext>
            </c:extLst>
          </c:dPt>
          <c:dLbls>
            <c:dLbl>
              <c:idx val="0"/>
              <c:layout>
                <c:manualLayout>
                  <c:x val="-0.19166666666666668"/>
                  <c:y val="-3.77095790158745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EF-8D41-B4F1-22E80B8B83EB}"/>
                </c:ext>
              </c:extLst>
            </c:dLbl>
            <c:dLbl>
              <c:idx val="1"/>
              <c:layout>
                <c:manualLayout>
                  <c:x val="0.15555555555555556"/>
                  <c:y val="-0.123413167688316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EF-8D41-B4F1-22E80B8B83EB}"/>
                </c:ext>
              </c:extLst>
            </c:dLbl>
            <c:dLbl>
              <c:idx val="2"/>
              <c:layout>
                <c:manualLayout>
                  <c:x val="0.14722222222222223"/>
                  <c:y val="0.222222222222222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EF-8D41-B4F1-22E80B8B83EB}"/>
                </c:ext>
              </c:extLst>
            </c:dLbl>
            <c:dLbl>
              <c:idx val="3"/>
              <c:layout>
                <c:manualLayout>
                  <c:x val="3.888888888888884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EF-8D41-B4F1-22E80B8B83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'[Analyses QUEST ETU_ND.xlsx]FIGURES'!$D$2:$D$5</c:f>
              <c:strCache>
                <c:ptCount val="4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  <c:pt idx="3">
                  <c:v>Je ne souhaite pas répondre</c:v>
                </c:pt>
              </c:strCache>
            </c:strRef>
          </c:cat>
          <c:val>
            <c:numRef>
              <c:f>'[Analyses QUEST ETU_ND.xlsx]FIGURES'!$E$2:$E$5</c:f>
              <c:numCache>
                <c:formatCode>General</c:formatCode>
                <c:ptCount val="4"/>
                <c:pt idx="0">
                  <c:v>186</c:v>
                </c:pt>
                <c:pt idx="1">
                  <c:v>89</c:v>
                </c:pt>
                <c:pt idx="2">
                  <c:v>67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EF-8D41-B4F1-22E80B8B83E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0553368328959"/>
          <c:y val="0.15505979141231147"/>
          <c:w val="0.6034451006124234"/>
          <c:h val="0.744730713925739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6EF-8D41-B4F1-22E80B8B83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6EF-8D41-B4F1-22E80B8B83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6EF-8D41-B4F1-22E80B8B83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6EF-8D41-B4F1-22E80B8B83EB}"/>
              </c:ext>
            </c:extLst>
          </c:dPt>
          <c:dLbls>
            <c:dLbl>
              <c:idx val="0"/>
              <c:layout>
                <c:manualLayout>
                  <c:x val="-0.19166666666666668"/>
                  <c:y val="-3.77095790158745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EF-8D41-B4F1-22E80B8B83EB}"/>
                </c:ext>
              </c:extLst>
            </c:dLbl>
            <c:dLbl>
              <c:idx val="1"/>
              <c:layout>
                <c:manualLayout>
                  <c:x val="0.15555555555555556"/>
                  <c:y val="-0.123413167688316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EF-8D41-B4F1-22E80B8B83EB}"/>
                </c:ext>
              </c:extLst>
            </c:dLbl>
            <c:dLbl>
              <c:idx val="2"/>
              <c:layout>
                <c:manualLayout>
                  <c:x val="0.14722222222222223"/>
                  <c:y val="0.222222222222222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EF-8D41-B4F1-22E80B8B83EB}"/>
                </c:ext>
              </c:extLst>
            </c:dLbl>
            <c:dLbl>
              <c:idx val="3"/>
              <c:layout>
                <c:manualLayout>
                  <c:x val="3.888888888888884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EF-8D41-B4F1-22E80B8B83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'[Analyses QUEST ETU_ND.xlsx]FIGURES'!$D$2:$D$5</c:f>
              <c:strCache>
                <c:ptCount val="4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  <c:pt idx="3">
                  <c:v>Je ne souhaite pas répondre</c:v>
                </c:pt>
              </c:strCache>
            </c:strRef>
          </c:cat>
          <c:val>
            <c:numRef>
              <c:f>'[Analyses QUEST ETU_ND.xlsx]FIGURES'!$E$2:$E$5</c:f>
              <c:numCache>
                <c:formatCode>General</c:formatCode>
                <c:ptCount val="4"/>
                <c:pt idx="0">
                  <c:v>186</c:v>
                </c:pt>
                <c:pt idx="1">
                  <c:v>89</c:v>
                </c:pt>
                <c:pt idx="2">
                  <c:v>67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EF-8D41-B4F1-22E80B8B83E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F2DD48-3317-004F-A465-E8D40E8F36B0}" type="doc">
      <dgm:prSet loTypeId="urn:microsoft.com/office/officeart/2005/8/layout/pyramid2" loCatId="" qsTypeId="urn:microsoft.com/office/officeart/2005/8/quickstyle/simple1" qsCatId="simple" csTypeId="urn:microsoft.com/office/officeart/2005/8/colors/accent1_2" csCatId="accent1" phldr="1"/>
      <dgm:spPr/>
    </dgm:pt>
    <dgm:pt modelId="{A20908BB-1192-4E44-8622-AA368CD9502D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Enregistrement des cours</a:t>
          </a:r>
          <a:endParaRPr lang="fr-FR" sz="1100"/>
        </a:p>
      </dgm:t>
    </dgm:pt>
    <dgm:pt modelId="{C6C637EA-3AFF-3E4C-93C7-81C0904F97B0}" type="parTrans" cxnId="{15E42899-4D58-F54A-A400-1BE92855C32D}">
      <dgm:prSet/>
      <dgm:spPr/>
      <dgm:t>
        <a:bodyPr/>
        <a:lstStyle/>
        <a:p>
          <a:endParaRPr lang="fr-FR" sz="3200"/>
        </a:p>
      </dgm:t>
    </dgm:pt>
    <dgm:pt modelId="{AB3A4D08-A32D-4744-8C6D-4BD2207CF87E}" type="sibTrans" cxnId="{15E42899-4D58-F54A-A400-1BE92855C32D}">
      <dgm:prSet/>
      <dgm:spPr/>
      <dgm:t>
        <a:bodyPr/>
        <a:lstStyle/>
        <a:p>
          <a:endParaRPr lang="fr-FR" sz="3200"/>
        </a:p>
      </dgm:t>
    </dgm:pt>
    <dgm:pt modelId="{AB59C6FE-2E98-A64F-B9D5-E1BE512F7DFE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Possibilité de suivre les cours à distance</a:t>
          </a:r>
        </a:p>
      </dgm:t>
    </dgm:pt>
    <dgm:pt modelId="{A7C4B7F1-0556-2648-8075-976E5463BFA7}" type="parTrans" cxnId="{8426BC3F-5C41-9B43-ADE5-D42474C41AEF}">
      <dgm:prSet/>
      <dgm:spPr/>
      <dgm:t>
        <a:bodyPr/>
        <a:lstStyle/>
        <a:p>
          <a:endParaRPr lang="fr-FR" sz="3200"/>
        </a:p>
      </dgm:t>
    </dgm:pt>
    <dgm:pt modelId="{FBF1AEAD-8BD5-CB45-BE5D-8BE01DE17288}" type="sibTrans" cxnId="{8426BC3F-5C41-9B43-ADE5-D42474C41AEF}">
      <dgm:prSet/>
      <dgm:spPr/>
      <dgm:t>
        <a:bodyPr/>
        <a:lstStyle/>
        <a:p>
          <a:endParaRPr lang="fr-FR" sz="3200"/>
        </a:p>
      </dgm:t>
    </dgm:pt>
    <dgm:pt modelId="{E54FBC92-D7C7-3F46-8C83-8D3F9195FAE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Allégement des horaires</a:t>
          </a:r>
        </a:p>
      </dgm:t>
    </dgm:pt>
    <dgm:pt modelId="{30BEA5B1-B76D-0044-9810-9BD70C460218}" type="parTrans" cxnId="{BBCBD384-95A7-AF4A-BA24-67DB27859082}">
      <dgm:prSet/>
      <dgm:spPr/>
      <dgm:t>
        <a:bodyPr/>
        <a:lstStyle/>
        <a:p>
          <a:endParaRPr lang="fr-FR" sz="3200"/>
        </a:p>
      </dgm:t>
    </dgm:pt>
    <dgm:pt modelId="{509CCD24-071D-1142-8B70-DD6FE8B79F5E}" type="sibTrans" cxnId="{BBCBD384-95A7-AF4A-BA24-67DB27859082}">
      <dgm:prSet/>
      <dgm:spPr/>
      <dgm:t>
        <a:bodyPr/>
        <a:lstStyle/>
        <a:p>
          <a:endParaRPr lang="fr-FR" sz="3200"/>
        </a:p>
      </dgm:t>
    </dgm:pt>
    <dgm:pt modelId="{DB67C517-7727-B543-8D28-8CE54EF50733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Pauses plus régulières</a:t>
          </a:r>
        </a:p>
      </dgm:t>
    </dgm:pt>
    <dgm:pt modelId="{8C36AAF0-0016-5E4B-A61D-A9474C2713B7}" type="parTrans" cxnId="{3B56ED77-D06F-B341-85A1-7961052F63A5}">
      <dgm:prSet/>
      <dgm:spPr/>
      <dgm:t>
        <a:bodyPr/>
        <a:lstStyle/>
        <a:p>
          <a:endParaRPr lang="fr-FR" sz="3200"/>
        </a:p>
      </dgm:t>
    </dgm:pt>
    <dgm:pt modelId="{FB95BF6A-68D2-0A41-BDDC-FB5C24CFA190}" type="sibTrans" cxnId="{3B56ED77-D06F-B341-85A1-7961052F63A5}">
      <dgm:prSet/>
      <dgm:spPr/>
      <dgm:t>
        <a:bodyPr/>
        <a:lstStyle/>
        <a:p>
          <a:endParaRPr lang="fr-FR" sz="3200"/>
        </a:p>
      </dgm:t>
    </dgm:pt>
    <dgm:pt modelId="{F2EDCD63-2C16-1547-B3D5-87BA0A6E85E7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Temps supplémentaire pour effectuer les travaux en classe</a:t>
          </a:r>
        </a:p>
      </dgm:t>
    </dgm:pt>
    <dgm:pt modelId="{58EC43BE-C63F-3D4B-8EAA-4D1EB0F3BC53}" type="parTrans" cxnId="{4B6F9B0F-2AFB-4E4D-AADD-4D438E8B617F}">
      <dgm:prSet/>
      <dgm:spPr/>
      <dgm:t>
        <a:bodyPr/>
        <a:lstStyle/>
        <a:p>
          <a:endParaRPr lang="fr-FR" sz="3200"/>
        </a:p>
      </dgm:t>
    </dgm:pt>
    <dgm:pt modelId="{FA3A22D7-6684-C443-BC69-997850516752}" type="sibTrans" cxnId="{4B6F9B0F-2AFB-4E4D-AADD-4D438E8B617F}">
      <dgm:prSet/>
      <dgm:spPr/>
      <dgm:t>
        <a:bodyPr/>
        <a:lstStyle/>
        <a:p>
          <a:endParaRPr lang="fr-FR" sz="3200"/>
        </a:p>
      </dgm:t>
    </dgm:pt>
    <dgm:pt modelId="{4A981521-2010-6C47-9114-67237391F320}">
      <dgm:prSet custT="1"/>
      <dgm:spPr/>
      <dgm:t>
        <a:bodyPr/>
        <a:lstStyle/>
        <a:p>
          <a:r>
            <a:rPr lang="fr-CH" sz="1100"/>
            <a:t>Soutien pédagogique spécifique</a:t>
          </a:r>
          <a:endParaRPr lang="fr-FR" sz="1100"/>
        </a:p>
      </dgm:t>
    </dgm:pt>
    <dgm:pt modelId="{02BD8E65-AE25-6944-A7BE-2508F5C28A2F}" type="parTrans" cxnId="{06A78783-C38E-9049-83AD-90C658149837}">
      <dgm:prSet/>
      <dgm:spPr/>
      <dgm:t>
        <a:bodyPr/>
        <a:lstStyle/>
        <a:p>
          <a:endParaRPr lang="fr-FR" sz="3200"/>
        </a:p>
      </dgm:t>
    </dgm:pt>
    <dgm:pt modelId="{FE0D29A1-4501-EF45-AEA5-90D3A7B84616}" type="sibTrans" cxnId="{06A78783-C38E-9049-83AD-90C658149837}">
      <dgm:prSet/>
      <dgm:spPr/>
      <dgm:t>
        <a:bodyPr/>
        <a:lstStyle/>
        <a:p>
          <a:endParaRPr lang="fr-FR" sz="3200"/>
        </a:p>
      </dgm:t>
    </dgm:pt>
    <dgm:pt modelId="{8ABD6C6E-8FCA-C044-9983-C5ABE079AC4E}">
      <dgm:prSet phldrT="[Texte]" custT="1"/>
      <dgm:spPr/>
      <dgm:t>
        <a:bodyPr/>
        <a:lstStyle/>
        <a:p>
          <a:r>
            <a:rPr lang="fr-CH" sz="1100"/>
            <a:t>Prises de notes par un pair, appel à preneurs de notes, etc</a:t>
          </a:r>
          <a:endParaRPr lang="fr-FR" sz="1100"/>
        </a:p>
      </dgm:t>
    </dgm:pt>
    <dgm:pt modelId="{318F0F72-CCC5-2E42-BF98-30C00A155366}" type="parTrans" cxnId="{67FCDB58-B198-7049-9F7B-95FBA00811B4}">
      <dgm:prSet/>
      <dgm:spPr/>
      <dgm:t>
        <a:bodyPr/>
        <a:lstStyle/>
        <a:p>
          <a:endParaRPr lang="fr-FR" sz="3200"/>
        </a:p>
      </dgm:t>
    </dgm:pt>
    <dgm:pt modelId="{C421A344-B430-004B-AF3C-59C3A2D8608A}" type="sibTrans" cxnId="{67FCDB58-B198-7049-9F7B-95FBA00811B4}">
      <dgm:prSet/>
      <dgm:spPr/>
      <dgm:t>
        <a:bodyPr/>
        <a:lstStyle/>
        <a:p>
          <a:endParaRPr lang="fr-FR" sz="3200"/>
        </a:p>
      </dgm:t>
    </dgm:pt>
    <dgm:pt modelId="{6E9B8F6F-327A-8641-8DE1-C1CD134B7D0D}">
      <dgm:prSet phldrT="[Texte]"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Échelonner la formation et les stages</a:t>
          </a:r>
          <a:endParaRPr lang="fr-FR" sz="1100"/>
        </a:p>
      </dgm:t>
    </dgm:pt>
    <dgm:pt modelId="{3213A265-C2DB-0241-8351-E174D394BBEE}" type="parTrans" cxnId="{A16A0113-AB36-294A-AB31-5D8E619FC591}">
      <dgm:prSet/>
      <dgm:spPr/>
      <dgm:t>
        <a:bodyPr/>
        <a:lstStyle/>
        <a:p>
          <a:endParaRPr lang="fr-FR" sz="3200"/>
        </a:p>
      </dgm:t>
    </dgm:pt>
    <dgm:pt modelId="{570E68F1-5F0B-494B-A37D-6B94631C14BE}" type="sibTrans" cxnId="{A16A0113-AB36-294A-AB31-5D8E619FC591}">
      <dgm:prSet/>
      <dgm:spPr/>
      <dgm:t>
        <a:bodyPr/>
        <a:lstStyle/>
        <a:p>
          <a:endParaRPr lang="fr-FR" sz="3200"/>
        </a:p>
      </dgm:t>
    </dgm:pt>
    <dgm:pt modelId="{C98B5FEE-16FF-254C-A918-9395C733E81D}">
      <dgm:prSet phldrT="[Texte]" custT="1"/>
      <dgm:spPr/>
      <dgm:t>
        <a:bodyPr/>
        <a:lstStyle/>
        <a:p>
          <a:r>
            <a:rPr lang="fr-CH" sz="1100"/>
            <a:t>Choix du lieu de stage</a:t>
          </a:r>
          <a:endParaRPr lang="fr-FR" sz="1100"/>
        </a:p>
      </dgm:t>
    </dgm:pt>
    <dgm:pt modelId="{85C1D69D-0AFD-7746-BED8-4623C61DA6D6}" type="parTrans" cxnId="{20C8D9B5-8134-1E4D-9397-77E2B55BD7AD}">
      <dgm:prSet/>
      <dgm:spPr/>
      <dgm:t>
        <a:bodyPr/>
        <a:lstStyle/>
        <a:p>
          <a:endParaRPr lang="fr-FR" sz="3200"/>
        </a:p>
      </dgm:t>
    </dgm:pt>
    <dgm:pt modelId="{A3848DB9-F7A0-BB47-A7A1-22DFB76E3EDB}" type="sibTrans" cxnId="{20C8D9B5-8134-1E4D-9397-77E2B55BD7AD}">
      <dgm:prSet/>
      <dgm:spPr/>
      <dgm:t>
        <a:bodyPr/>
        <a:lstStyle/>
        <a:p>
          <a:endParaRPr lang="fr-FR" sz="3200"/>
        </a:p>
      </dgm:t>
    </dgm:pt>
    <dgm:pt modelId="{AD228902-A622-5C4A-995D-2A6A26167775}">
      <dgm:prSet custT="1"/>
      <dgm:spPr/>
      <dgm:t>
        <a:bodyPr/>
        <a:lstStyle/>
        <a:p>
          <a:r>
            <a:rPr lang="fr-CH" sz="1100"/>
            <a:t>Table adaptée</a:t>
          </a:r>
          <a:endParaRPr lang="fr-FR" sz="1100"/>
        </a:p>
      </dgm:t>
    </dgm:pt>
    <dgm:pt modelId="{90B1CCE4-7A76-B74B-9B1E-F806EBADA7A8}" type="parTrans" cxnId="{75222F70-F7E9-4942-8354-78A878101F6F}">
      <dgm:prSet/>
      <dgm:spPr/>
      <dgm:t>
        <a:bodyPr/>
        <a:lstStyle/>
        <a:p>
          <a:endParaRPr lang="fr-FR" sz="3200"/>
        </a:p>
      </dgm:t>
    </dgm:pt>
    <dgm:pt modelId="{DA721648-EBED-EF4F-8B50-D218E86D4B42}" type="sibTrans" cxnId="{75222F70-F7E9-4942-8354-78A878101F6F}">
      <dgm:prSet/>
      <dgm:spPr/>
      <dgm:t>
        <a:bodyPr/>
        <a:lstStyle/>
        <a:p>
          <a:endParaRPr lang="fr-FR" sz="3200"/>
        </a:p>
      </dgm:t>
    </dgm:pt>
    <dgm:pt modelId="{8FB93B6F-CAB7-5C4B-BE79-A8FA0A2E516E}" type="pres">
      <dgm:prSet presAssocID="{6BF2DD48-3317-004F-A465-E8D40E8F36B0}" presName="compositeShape" presStyleCnt="0">
        <dgm:presLayoutVars>
          <dgm:dir/>
          <dgm:resizeHandles/>
        </dgm:presLayoutVars>
      </dgm:prSet>
      <dgm:spPr/>
    </dgm:pt>
    <dgm:pt modelId="{82E8DBF1-FDDF-6D42-8577-BE7353097B54}" type="pres">
      <dgm:prSet presAssocID="{6BF2DD48-3317-004F-A465-E8D40E8F36B0}" presName="pyramid" presStyleLbl="node1" presStyleIdx="0" presStyleCnt="1" custAng="0" custScaleX="90820" custScaleY="80952"/>
      <dgm:spPr/>
    </dgm:pt>
    <dgm:pt modelId="{6EEAED28-96B1-8E49-BEB9-F69F1DF0E5A2}" type="pres">
      <dgm:prSet presAssocID="{6BF2DD48-3317-004F-A465-E8D40E8F36B0}" presName="theList" presStyleCnt="0"/>
      <dgm:spPr/>
    </dgm:pt>
    <dgm:pt modelId="{85BB6032-4027-D145-A9D8-311964A173CA}" type="pres">
      <dgm:prSet presAssocID="{A20908BB-1192-4E44-8622-AA368CD9502D}" presName="aNode" presStyleLbl="fgAcc1" presStyleIdx="0" presStyleCnt="10">
        <dgm:presLayoutVars>
          <dgm:bulletEnabled val="1"/>
        </dgm:presLayoutVars>
      </dgm:prSet>
      <dgm:spPr/>
    </dgm:pt>
    <dgm:pt modelId="{F0FE39EA-A858-6D48-A733-CF3DB863EC2A}" type="pres">
      <dgm:prSet presAssocID="{A20908BB-1192-4E44-8622-AA368CD9502D}" presName="aSpace" presStyleCnt="0"/>
      <dgm:spPr/>
    </dgm:pt>
    <dgm:pt modelId="{4AF54CE7-005B-7C41-820C-ACAA4D757EC6}" type="pres">
      <dgm:prSet presAssocID="{AB59C6FE-2E98-A64F-B9D5-E1BE512F7DFE}" presName="aNode" presStyleLbl="fgAcc1" presStyleIdx="1" presStyleCnt="10">
        <dgm:presLayoutVars>
          <dgm:bulletEnabled val="1"/>
        </dgm:presLayoutVars>
      </dgm:prSet>
      <dgm:spPr/>
    </dgm:pt>
    <dgm:pt modelId="{8F2CE2C6-1701-FD48-8A30-A487C5A212A3}" type="pres">
      <dgm:prSet presAssocID="{AB59C6FE-2E98-A64F-B9D5-E1BE512F7DFE}" presName="aSpace" presStyleCnt="0"/>
      <dgm:spPr/>
    </dgm:pt>
    <dgm:pt modelId="{5AAA451D-EB3F-134F-9106-A44CE89AA894}" type="pres">
      <dgm:prSet presAssocID="{E54FBC92-D7C7-3F46-8C83-8D3F9195FAE0}" presName="aNode" presStyleLbl="fgAcc1" presStyleIdx="2" presStyleCnt="10">
        <dgm:presLayoutVars>
          <dgm:bulletEnabled val="1"/>
        </dgm:presLayoutVars>
      </dgm:prSet>
      <dgm:spPr/>
    </dgm:pt>
    <dgm:pt modelId="{5A4E5AB9-558E-FA4C-968D-E88EAF928E6E}" type="pres">
      <dgm:prSet presAssocID="{E54FBC92-D7C7-3F46-8C83-8D3F9195FAE0}" presName="aSpace" presStyleCnt="0"/>
      <dgm:spPr/>
    </dgm:pt>
    <dgm:pt modelId="{6B14DC6D-56B9-134E-82AE-9B3C30A1BA8A}" type="pres">
      <dgm:prSet presAssocID="{DB67C517-7727-B543-8D28-8CE54EF50733}" presName="aNode" presStyleLbl="fgAcc1" presStyleIdx="3" presStyleCnt="10">
        <dgm:presLayoutVars>
          <dgm:bulletEnabled val="1"/>
        </dgm:presLayoutVars>
      </dgm:prSet>
      <dgm:spPr/>
    </dgm:pt>
    <dgm:pt modelId="{4D036BE0-41E5-0F4F-87E9-625145D6E81D}" type="pres">
      <dgm:prSet presAssocID="{DB67C517-7727-B543-8D28-8CE54EF50733}" presName="aSpace" presStyleCnt="0"/>
      <dgm:spPr/>
    </dgm:pt>
    <dgm:pt modelId="{0167CFF1-1F50-B74E-8817-0E8AE0473592}" type="pres">
      <dgm:prSet presAssocID="{F2EDCD63-2C16-1547-B3D5-87BA0A6E85E7}" presName="aNode" presStyleLbl="fgAcc1" presStyleIdx="4" presStyleCnt="10">
        <dgm:presLayoutVars>
          <dgm:bulletEnabled val="1"/>
        </dgm:presLayoutVars>
      </dgm:prSet>
      <dgm:spPr/>
    </dgm:pt>
    <dgm:pt modelId="{79F7005C-F78C-CA4E-BD17-8A31C4C5387A}" type="pres">
      <dgm:prSet presAssocID="{F2EDCD63-2C16-1547-B3D5-87BA0A6E85E7}" presName="aSpace" presStyleCnt="0"/>
      <dgm:spPr/>
    </dgm:pt>
    <dgm:pt modelId="{087196E7-3100-C64A-9E06-F9598E16A0C3}" type="pres">
      <dgm:prSet presAssocID="{AD228902-A622-5C4A-995D-2A6A26167775}" presName="aNode" presStyleLbl="fgAcc1" presStyleIdx="5" presStyleCnt="10">
        <dgm:presLayoutVars>
          <dgm:bulletEnabled val="1"/>
        </dgm:presLayoutVars>
      </dgm:prSet>
      <dgm:spPr/>
    </dgm:pt>
    <dgm:pt modelId="{C7848BC4-799D-5C48-A499-4AE04A40C1FB}" type="pres">
      <dgm:prSet presAssocID="{AD228902-A622-5C4A-995D-2A6A26167775}" presName="aSpace" presStyleCnt="0"/>
      <dgm:spPr/>
    </dgm:pt>
    <dgm:pt modelId="{1A324018-7303-FE4D-9DCC-829C5CD4711C}" type="pres">
      <dgm:prSet presAssocID="{4A981521-2010-6C47-9114-67237391F320}" presName="aNode" presStyleLbl="fgAcc1" presStyleIdx="6" presStyleCnt="10">
        <dgm:presLayoutVars>
          <dgm:bulletEnabled val="1"/>
        </dgm:presLayoutVars>
      </dgm:prSet>
      <dgm:spPr/>
    </dgm:pt>
    <dgm:pt modelId="{662A365A-E3DE-4147-B042-D78A3D119281}" type="pres">
      <dgm:prSet presAssocID="{4A981521-2010-6C47-9114-67237391F320}" presName="aSpace" presStyleCnt="0"/>
      <dgm:spPr/>
    </dgm:pt>
    <dgm:pt modelId="{F7DA944B-1AC7-AE45-B5DB-B14560BB1AFB}" type="pres">
      <dgm:prSet presAssocID="{C98B5FEE-16FF-254C-A918-9395C733E81D}" presName="aNode" presStyleLbl="fgAcc1" presStyleIdx="7" presStyleCnt="10">
        <dgm:presLayoutVars>
          <dgm:bulletEnabled val="1"/>
        </dgm:presLayoutVars>
      </dgm:prSet>
      <dgm:spPr/>
    </dgm:pt>
    <dgm:pt modelId="{F7733607-02D8-FB4E-8A7D-3DDDAC7115DB}" type="pres">
      <dgm:prSet presAssocID="{C98B5FEE-16FF-254C-A918-9395C733E81D}" presName="aSpace" presStyleCnt="0"/>
      <dgm:spPr/>
    </dgm:pt>
    <dgm:pt modelId="{4F8A40C2-EBF9-0040-AB66-B411C239BD9E}" type="pres">
      <dgm:prSet presAssocID="{8ABD6C6E-8FCA-C044-9983-C5ABE079AC4E}" presName="aNode" presStyleLbl="fgAcc1" presStyleIdx="8" presStyleCnt="10">
        <dgm:presLayoutVars>
          <dgm:bulletEnabled val="1"/>
        </dgm:presLayoutVars>
      </dgm:prSet>
      <dgm:spPr/>
    </dgm:pt>
    <dgm:pt modelId="{D1DB3B6B-670A-DC47-9A96-DF32589DC8AA}" type="pres">
      <dgm:prSet presAssocID="{8ABD6C6E-8FCA-C044-9983-C5ABE079AC4E}" presName="aSpace" presStyleCnt="0"/>
      <dgm:spPr/>
    </dgm:pt>
    <dgm:pt modelId="{56354325-C7AC-2A40-9067-67C4FE7332F0}" type="pres">
      <dgm:prSet presAssocID="{6E9B8F6F-327A-8641-8DE1-C1CD134B7D0D}" presName="aNode" presStyleLbl="fgAcc1" presStyleIdx="9" presStyleCnt="10">
        <dgm:presLayoutVars>
          <dgm:bulletEnabled val="1"/>
        </dgm:presLayoutVars>
      </dgm:prSet>
      <dgm:spPr/>
    </dgm:pt>
    <dgm:pt modelId="{98C2CE9C-7F75-9D49-9DA5-758FEDB712E6}" type="pres">
      <dgm:prSet presAssocID="{6E9B8F6F-327A-8641-8DE1-C1CD134B7D0D}" presName="aSpace" presStyleCnt="0"/>
      <dgm:spPr/>
    </dgm:pt>
  </dgm:ptLst>
  <dgm:cxnLst>
    <dgm:cxn modelId="{85F82F02-E406-FE41-AF09-891BA369863E}" type="presOf" srcId="{C98B5FEE-16FF-254C-A918-9395C733E81D}" destId="{F7DA944B-1AC7-AE45-B5DB-B14560BB1AFB}" srcOrd="0" destOrd="0" presId="urn:microsoft.com/office/officeart/2005/8/layout/pyramid2"/>
    <dgm:cxn modelId="{C83D6C06-E3C4-A741-ADC3-95E2AC008B2F}" type="presOf" srcId="{8ABD6C6E-8FCA-C044-9983-C5ABE079AC4E}" destId="{4F8A40C2-EBF9-0040-AB66-B411C239BD9E}" srcOrd="0" destOrd="0" presId="urn:microsoft.com/office/officeart/2005/8/layout/pyramid2"/>
    <dgm:cxn modelId="{4B6F9B0F-2AFB-4E4D-AADD-4D438E8B617F}" srcId="{6BF2DD48-3317-004F-A465-E8D40E8F36B0}" destId="{F2EDCD63-2C16-1547-B3D5-87BA0A6E85E7}" srcOrd="4" destOrd="0" parTransId="{58EC43BE-C63F-3D4B-8EAA-4D1EB0F3BC53}" sibTransId="{FA3A22D7-6684-C443-BC69-997850516752}"/>
    <dgm:cxn modelId="{A16A0113-AB36-294A-AB31-5D8E619FC591}" srcId="{6BF2DD48-3317-004F-A465-E8D40E8F36B0}" destId="{6E9B8F6F-327A-8641-8DE1-C1CD134B7D0D}" srcOrd="9" destOrd="0" parTransId="{3213A265-C2DB-0241-8351-E174D394BBEE}" sibTransId="{570E68F1-5F0B-494B-A37D-6B94631C14BE}"/>
    <dgm:cxn modelId="{9803B728-AA52-F746-ACB2-65353EFF210A}" type="presOf" srcId="{F2EDCD63-2C16-1547-B3D5-87BA0A6E85E7}" destId="{0167CFF1-1F50-B74E-8817-0E8AE0473592}" srcOrd="0" destOrd="0" presId="urn:microsoft.com/office/officeart/2005/8/layout/pyramid2"/>
    <dgm:cxn modelId="{012D842A-3E3E-D246-908C-FB8F9D5B5438}" type="presOf" srcId="{A20908BB-1192-4E44-8622-AA368CD9502D}" destId="{85BB6032-4027-D145-A9D8-311964A173CA}" srcOrd="0" destOrd="0" presId="urn:microsoft.com/office/officeart/2005/8/layout/pyramid2"/>
    <dgm:cxn modelId="{8426BC3F-5C41-9B43-ADE5-D42474C41AEF}" srcId="{6BF2DD48-3317-004F-A465-E8D40E8F36B0}" destId="{AB59C6FE-2E98-A64F-B9D5-E1BE512F7DFE}" srcOrd="1" destOrd="0" parTransId="{A7C4B7F1-0556-2648-8075-976E5463BFA7}" sibTransId="{FBF1AEAD-8BD5-CB45-BE5D-8BE01DE17288}"/>
    <dgm:cxn modelId="{DF44D166-CEBE-7E44-B1AD-C37E78612452}" type="presOf" srcId="{4A981521-2010-6C47-9114-67237391F320}" destId="{1A324018-7303-FE4D-9DCC-829C5CD4711C}" srcOrd="0" destOrd="0" presId="urn:microsoft.com/office/officeart/2005/8/layout/pyramid2"/>
    <dgm:cxn modelId="{BCDA8967-F38E-BD40-B752-0887F3A5323D}" type="presOf" srcId="{6E9B8F6F-327A-8641-8DE1-C1CD134B7D0D}" destId="{56354325-C7AC-2A40-9067-67C4FE7332F0}" srcOrd="0" destOrd="0" presId="urn:microsoft.com/office/officeart/2005/8/layout/pyramid2"/>
    <dgm:cxn modelId="{75222F70-F7E9-4942-8354-78A878101F6F}" srcId="{6BF2DD48-3317-004F-A465-E8D40E8F36B0}" destId="{AD228902-A622-5C4A-995D-2A6A26167775}" srcOrd="5" destOrd="0" parTransId="{90B1CCE4-7A76-B74B-9B1E-F806EBADA7A8}" sibTransId="{DA721648-EBED-EF4F-8B50-D218E86D4B42}"/>
    <dgm:cxn modelId="{E0D6A353-CD1D-1F4D-BF53-CE3578C65D42}" type="presOf" srcId="{6BF2DD48-3317-004F-A465-E8D40E8F36B0}" destId="{8FB93B6F-CAB7-5C4B-BE79-A8FA0A2E516E}" srcOrd="0" destOrd="0" presId="urn:microsoft.com/office/officeart/2005/8/layout/pyramid2"/>
    <dgm:cxn modelId="{9D94C176-3A7F-B84F-96B9-F6666F7B6021}" type="presOf" srcId="{AD228902-A622-5C4A-995D-2A6A26167775}" destId="{087196E7-3100-C64A-9E06-F9598E16A0C3}" srcOrd="0" destOrd="0" presId="urn:microsoft.com/office/officeart/2005/8/layout/pyramid2"/>
    <dgm:cxn modelId="{3B56ED77-D06F-B341-85A1-7961052F63A5}" srcId="{6BF2DD48-3317-004F-A465-E8D40E8F36B0}" destId="{DB67C517-7727-B543-8D28-8CE54EF50733}" srcOrd="3" destOrd="0" parTransId="{8C36AAF0-0016-5E4B-A61D-A9474C2713B7}" sibTransId="{FB95BF6A-68D2-0A41-BDDC-FB5C24CFA190}"/>
    <dgm:cxn modelId="{67FCDB58-B198-7049-9F7B-95FBA00811B4}" srcId="{6BF2DD48-3317-004F-A465-E8D40E8F36B0}" destId="{8ABD6C6E-8FCA-C044-9983-C5ABE079AC4E}" srcOrd="8" destOrd="0" parTransId="{318F0F72-CCC5-2E42-BF98-30C00A155366}" sibTransId="{C421A344-B430-004B-AF3C-59C3A2D8608A}"/>
    <dgm:cxn modelId="{06A78783-C38E-9049-83AD-90C658149837}" srcId="{6BF2DD48-3317-004F-A465-E8D40E8F36B0}" destId="{4A981521-2010-6C47-9114-67237391F320}" srcOrd="6" destOrd="0" parTransId="{02BD8E65-AE25-6944-A7BE-2508F5C28A2F}" sibTransId="{FE0D29A1-4501-EF45-AEA5-90D3A7B84616}"/>
    <dgm:cxn modelId="{BBCBD384-95A7-AF4A-BA24-67DB27859082}" srcId="{6BF2DD48-3317-004F-A465-E8D40E8F36B0}" destId="{E54FBC92-D7C7-3F46-8C83-8D3F9195FAE0}" srcOrd="2" destOrd="0" parTransId="{30BEA5B1-B76D-0044-9810-9BD70C460218}" sibTransId="{509CCD24-071D-1142-8B70-DD6FE8B79F5E}"/>
    <dgm:cxn modelId="{15E42899-4D58-F54A-A400-1BE92855C32D}" srcId="{6BF2DD48-3317-004F-A465-E8D40E8F36B0}" destId="{A20908BB-1192-4E44-8622-AA368CD9502D}" srcOrd="0" destOrd="0" parTransId="{C6C637EA-3AFF-3E4C-93C7-81C0904F97B0}" sibTransId="{AB3A4D08-A32D-4744-8C6D-4BD2207CF87E}"/>
    <dgm:cxn modelId="{933023B4-AE11-4148-BAE7-E79E5E0F5EDA}" type="presOf" srcId="{DB67C517-7727-B543-8D28-8CE54EF50733}" destId="{6B14DC6D-56B9-134E-82AE-9B3C30A1BA8A}" srcOrd="0" destOrd="0" presId="urn:microsoft.com/office/officeart/2005/8/layout/pyramid2"/>
    <dgm:cxn modelId="{20C8D9B5-8134-1E4D-9397-77E2B55BD7AD}" srcId="{6BF2DD48-3317-004F-A465-E8D40E8F36B0}" destId="{C98B5FEE-16FF-254C-A918-9395C733E81D}" srcOrd="7" destOrd="0" parTransId="{85C1D69D-0AFD-7746-BED8-4623C61DA6D6}" sibTransId="{A3848DB9-F7A0-BB47-A7A1-22DFB76E3EDB}"/>
    <dgm:cxn modelId="{F8BECDCA-5D15-0644-82C1-3FFB43C00950}" type="presOf" srcId="{E54FBC92-D7C7-3F46-8C83-8D3F9195FAE0}" destId="{5AAA451D-EB3F-134F-9106-A44CE89AA894}" srcOrd="0" destOrd="0" presId="urn:microsoft.com/office/officeart/2005/8/layout/pyramid2"/>
    <dgm:cxn modelId="{C6561BDC-0660-0948-B893-0AE4DF676ACD}" type="presOf" srcId="{AB59C6FE-2E98-A64F-B9D5-E1BE512F7DFE}" destId="{4AF54CE7-005B-7C41-820C-ACAA4D757EC6}" srcOrd="0" destOrd="0" presId="urn:microsoft.com/office/officeart/2005/8/layout/pyramid2"/>
    <dgm:cxn modelId="{86C974B3-3B91-C543-852A-064D65B1B3EB}" type="presParOf" srcId="{8FB93B6F-CAB7-5C4B-BE79-A8FA0A2E516E}" destId="{82E8DBF1-FDDF-6D42-8577-BE7353097B54}" srcOrd="0" destOrd="0" presId="urn:microsoft.com/office/officeart/2005/8/layout/pyramid2"/>
    <dgm:cxn modelId="{1B6F009B-434C-A246-A04B-0C08B519B936}" type="presParOf" srcId="{8FB93B6F-CAB7-5C4B-BE79-A8FA0A2E516E}" destId="{6EEAED28-96B1-8E49-BEB9-F69F1DF0E5A2}" srcOrd="1" destOrd="0" presId="urn:microsoft.com/office/officeart/2005/8/layout/pyramid2"/>
    <dgm:cxn modelId="{36F1E411-3E30-3C43-AA11-EEE0FF6C0006}" type="presParOf" srcId="{6EEAED28-96B1-8E49-BEB9-F69F1DF0E5A2}" destId="{85BB6032-4027-D145-A9D8-311964A173CA}" srcOrd="0" destOrd="0" presId="urn:microsoft.com/office/officeart/2005/8/layout/pyramid2"/>
    <dgm:cxn modelId="{A53AE160-1F20-BA4C-8FB0-0D401DBC7160}" type="presParOf" srcId="{6EEAED28-96B1-8E49-BEB9-F69F1DF0E5A2}" destId="{F0FE39EA-A858-6D48-A733-CF3DB863EC2A}" srcOrd="1" destOrd="0" presId="urn:microsoft.com/office/officeart/2005/8/layout/pyramid2"/>
    <dgm:cxn modelId="{95893FF3-9BB9-4345-9E3F-43B354EF19F9}" type="presParOf" srcId="{6EEAED28-96B1-8E49-BEB9-F69F1DF0E5A2}" destId="{4AF54CE7-005B-7C41-820C-ACAA4D757EC6}" srcOrd="2" destOrd="0" presId="urn:microsoft.com/office/officeart/2005/8/layout/pyramid2"/>
    <dgm:cxn modelId="{48A5A84F-38ED-964A-8DC5-5D03AA0D5F91}" type="presParOf" srcId="{6EEAED28-96B1-8E49-BEB9-F69F1DF0E5A2}" destId="{8F2CE2C6-1701-FD48-8A30-A487C5A212A3}" srcOrd="3" destOrd="0" presId="urn:microsoft.com/office/officeart/2005/8/layout/pyramid2"/>
    <dgm:cxn modelId="{DC6E0083-441C-C843-BA0B-94F70FA281D7}" type="presParOf" srcId="{6EEAED28-96B1-8E49-BEB9-F69F1DF0E5A2}" destId="{5AAA451D-EB3F-134F-9106-A44CE89AA894}" srcOrd="4" destOrd="0" presId="urn:microsoft.com/office/officeart/2005/8/layout/pyramid2"/>
    <dgm:cxn modelId="{468429D2-F1ED-DB47-A08F-2C6C51F6DFE9}" type="presParOf" srcId="{6EEAED28-96B1-8E49-BEB9-F69F1DF0E5A2}" destId="{5A4E5AB9-558E-FA4C-968D-E88EAF928E6E}" srcOrd="5" destOrd="0" presId="urn:microsoft.com/office/officeart/2005/8/layout/pyramid2"/>
    <dgm:cxn modelId="{D2E8DE10-A389-8F4C-8C55-C291A57EA5A2}" type="presParOf" srcId="{6EEAED28-96B1-8E49-BEB9-F69F1DF0E5A2}" destId="{6B14DC6D-56B9-134E-82AE-9B3C30A1BA8A}" srcOrd="6" destOrd="0" presId="urn:microsoft.com/office/officeart/2005/8/layout/pyramid2"/>
    <dgm:cxn modelId="{68BF26C3-6B4A-7E40-860D-F7DD745C7362}" type="presParOf" srcId="{6EEAED28-96B1-8E49-BEB9-F69F1DF0E5A2}" destId="{4D036BE0-41E5-0F4F-87E9-625145D6E81D}" srcOrd="7" destOrd="0" presId="urn:microsoft.com/office/officeart/2005/8/layout/pyramid2"/>
    <dgm:cxn modelId="{64062F8A-85E7-9847-985C-41AA632B9BEC}" type="presParOf" srcId="{6EEAED28-96B1-8E49-BEB9-F69F1DF0E5A2}" destId="{0167CFF1-1F50-B74E-8817-0E8AE0473592}" srcOrd="8" destOrd="0" presId="urn:microsoft.com/office/officeart/2005/8/layout/pyramid2"/>
    <dgm:cxn modelId="{3491054A-98F3-3B43-972D-8158D5DE5C88}" type="presParOf" srcId="{6EEAED28-96B1-8E49-BEB9-F69F1DF0E5A2}" destId="{79F7005C-F78C-CA4E-BD17-8A31C4C5387A}" srcOrd="9" destOrd="0" presId="urn:microsoft.com/office/officeart/2005/8/layout/pyramid2"/>
    <dgm:cxn modelId="{952DBF9F-B2EF-2D4D-81E9-0D42B0CA42E8}" type="presParOf" srcId="{6EEAED28-96B1-8E49-BEB9-F69F1DF0E5A2}" destId="{087196E7-3100-C64A-9E06-F9598E16A0C3}" srcOrd="10" destOrd="0" presId="urn:microsoft.com/office/officeart/2005/8/layout/pyramid2"/>
    <dgm:cxn modelId="{05BCE11D-7246-524A-A1EF-E4CD88B9197A}" type="presParOf" srcId="{6EEAED28-96B1-8E49-BEB9-F69F1DF0E5A2}" destId="{C7848BC4-799D-5C48-A499-4AE04A40C1FB}" srcOrd="11" destOrd="0" presId="urn:microsoft.com/office/officeart/2005/8/layout/pyramid2"/>
    <dgm:cxn modelId="{4853867F-BCDA-8847-A5FB-B28470FBB3E2}" type="presParOf" srcId="{6EEAED28-96B1-8E49-BEB9-F69F1DF0E5A2}" destId="{1A324018-7303-FE4D-9DCC-829C5CD4711C}" srcOrd="12" destOrd="0" presId="urn:microsoft.com/office/officeart/2005/8/layout/pyramid2"/>
    <dgm:cxn modelId="{413DE3CF-EDA5-D140-ADD5-B0DB14950DE4}" type="presParOf" srcId="{6EEAED28-96B1-8E49-BEB9-F69F1DF0E5A2}" destId="{662A365A-E3DE-4147-B042-D78A3D119281}" srcOrd="13" destOrd="0" presId="urn:microsoft.com/office/officeart/2005/8/layout/pyramid2"/>
    <dgm:cxn modelId="{9705224D-086A-F241-9819-2BD3014D8130}" type="presParOf" srcId="{6EEAED28-96B1-8E49-BEB9-F69F1DF0E5A2}" destId="{F7DA944B-1AC7-AE45-B5DB-B14560BB1AFB}" srcOrd="14" destOrd="0" presId="urn:microsoft.com/office/officeart/2005/8/layout/pyramid2"/>
    <dgm:cxn modelId="{382B0377-3326-594A-A7C3-9B85D3F087A2}" type="presParOf" srcId="{6EEAED28-96B1-8E49-BEB9-F69F1DF0E5A2}" destId="{F7733607-02D8-FB4E-8A7D-3DDDAC7115DB}" srcOrd="15" destOrd="0" presId="urn:microsoft.com/office/officeart/2005/8/layout/pyramid2"/>
    <dgm:cxn modelId="{94BF291C-0012-E047-8338-F828937C6462}" type="presParOf" srcId="{6EEAED28-96B1-8E49-BEB9-F69F1DF0E5A2}" destId="{4F8A40C2-EBF9-0040-AB66-B411C239BD9E}" srcOrd="16" destOrd="0" presId="urn:microsoft.com/office/officeart/2005/8/layout/pyramid2"/>
    <dgm:cxn modelId="{A14E2DEF-9FBF-244F-A54B-38989AC223CF}" type="presParOf" srcId="{6EEAED28-96B1-8E49-BEB9-F69F1DF0E5A2}" destId="{D1DB3B6B-670A-DC47-9A96-DF32589DC8AA}" srcOrd="17" destOrd="0" presId="urn:microsoft.com/office/officeart/2005/8/layout/pyramid2"/>
    <dgm:cxn modelId="{04804535-81D2-E24A-84B8-15E513BF5561}" type="presParOf" srcId="{6EEAED28-96B1-8E49-BEB9-F69F1DF0E5A2}" destId="{56354325-C7AC-2A40-9067-67C4FE7332F0}" srcOrd="18" destOrd="0" presId="urn:microsoft.com/office/officeart/2005/8/layout/pyramid2"/>
    <dgm:cxn modelId="{981C6308-85E8-DF47-82A1-D3203465B54C}" type="presParOf" srcId="{6EEAED28-96B1-8E49-BEB9-F69F1DF0E5A2}" destId="{98C2CE9C-7F75-9D49-9DA5-758FEDB712E6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F2DD48-3317-004F-A465-E8D40E8F36B0}" type="doc">
      <dgm:prSet loTypeId="urn:microsoft.com/office/officeart/2005/8/layout/pyramid2" loCatId="" qsTypeId="urn:microsoft.com/office/officeart/2005/8/quickstyle/simple1" qsCatId="simple" csTypeId="urn:microsoft.com/office/officeart/2005/8/colors/accent1_2" csCatId="accent1" phldr="1"/>
      <dgm:spPr/>
    </dgm:pt>
    <dgm:pt modelId="{A20908BB-1192-4E44-8622-AA368CD9502D}">
      <dgm:prSet custT="1"/>
      <dgm:spPr/>
      <dgm:t>
        <a:bodyPr/>
        <a:lstStyle/>
        <a:p>
          <a:r>
            <a:rPr lang="fr-CH" sz="1100"/>
            <a:t>Temps supplémentaire lors d’un examen</a:t>
          </a:r>
          <a:endParaRPr lang="fr-FR" sz="1100"/>
        </a:p>
      </dgm:t>
    </dgm:pt>
    <dgm:pt modelId="{C6C637EA-3AFF-3E4C-93C7-81C0904F97B0}" type="parTrans" cxnId="{15E42899-4D58-F54A-A400-1BE92855C32D}">
      <dgm:prSet/>
      <dgm:spPr/>
      <dgm:t>
        <a:bodyPr/>
        <a:lstStyle/>
        <a:p>
          <a:endParaRPr lang="fr-FR" sz="3200"/>
        </a:p>
      </dgm:t>
    </dgm:pt>
    <dgm:pt modelId="{AB3A4D08-A32D-4744-8C6D-4BD2207CF87E}" type="sibTrans" cxnId="{15E42899-4D58-F54A-A400-1BE92855C32D}">
      <dgm:prSet/>
      <dgm:spPr/>
      <dgm:t>
        <a:bodyPr/>
        <a:lstStyle/>
        <a:p>
          <a:endParaRPr lang="fr-FR" sz="3200"/>
        </a:p>
      </dgm:t>
    </dgm:pt>
    <dgm:pt modelId="{AB59C6FE-2E98-A64F-B9D5-E1BE512F7DFE}">
      <dgm:prSet custT="1"/>
      <dgm:spPr/>
      <dgm:t>
        <a:bodyPr/>
        <a:lstStyle/>
        <a:p>
          <a:r>
            <a:rPr lang="fr-CH" sz="1100"/>
            <a:t>Prolongation du délai pour rendre un travail</a:t>
          </a:r>
          <a:endParaRPr lang="fr-FR" sz="1100"/>
        </a:p>
      </dgm:t>
    </dgm:pt>
    <dgm:pt modelId="{A7C4B7F1-0556-2648-8075-976E5463BFA7}" type="parTrans" cxnId="{8426BC3F-5C41-9B43-ADE5-D42474C41AEF}">
      <dgm:prSet/>
      <dgm:spPr/>
      <dgm:t>
        <a:bodyPr/>
        <a:lstStyle/>
        <a:p>
          <a:endParaRPr lang="fr-FR" sz="3200"/>
        </a:p>
      </dgm:t>
    </dgm:pt>
    <dgm:pt modelId="{FBF1AEAD-8BD5-CB45-BE5D-8BE01DE17288}" type="sibTrans" cxnId="{8426BC3F-5C41-9B43-ADE5-D42474C41AEF}">
      <dgm:prSet/>
      <dgm:spPr/>
      <dgm:t>
        <a:bodyPr/>
        <a:lstStyle/>
        <a:p>
          <a:endParaRPr lang="fr-FR" sz="3200"/>
        </a:p>
      </dgm:t>
    </dgm:pt>
    <dgm:pt modelId="{E54FBC92-D7C7-3F46-8C83-8D3F9195FAE0}">
      <dgm:prSet custT="1"/>
      <dgm:spPr/>
      <dgm:t>
        <a:bodyPr/>
        <a:lstStyle/>
        <a:p>
          <a:r>
            <a:rPr lang="fr-CH" sz="1100"/>
            <a:t>Adaptations des questions d’examen</a:t>
          </a:r>
          <a:endParaRPr lang="fr-FR" sz="1100"/>
        </a:p>
      </dgm:t>
    </dgm:pt>
    <dgm:pt modelId="{30BEA5B1-B76D-0044-9810-9BD70C460218}" type="parTrans" cxnId="{BBCBD384-95A7-AF4A-BA24-67DB27859082}">
      <dgm:prSet/>
      <dgm:spPr/>
      <dgm:t>
        <a:bodyPr/>
        <a:lstStyle/>
        <a:p>
          <a:endParaRPr lang="fr-FR" sz="3200"/>
        </a:p>
      </dgm:t>
    </dgm:pt>
    <dgm:pt modelId="{509CCD24-071D-1142-8B70-DD6FE8B79F5E}" type="sibTrans" cxnId="{BBCBD384-95A7-AF4A-BA24-67DB27859082}">
      <dgm:prSet/>
      <dgm:spPr/>
      <dgm:t>
        <a:bodyPr/>
        <a:lstStyle/>
        <a:p>
          <a:endParaRPr lang="fr-FR" sz="3200"/>
        </a:p>
      </dgm:t>
    </dgm:pt>
    <dgm:pt modelId="{DB67C517-7727-B543-8D28-8CE54EF50733}">
      <dgm:prSet custT="1"/>
      <dgm:spPr/>
      <dgm:t>
        <a:bodyPr/>
        <a:lstStyle/>
        <a:p>
          <a:r>
            <a:rPr lang="fr-CH" sz="1100"/>
            <a:t>Changement de format de l’examen</a:t>
          </a:r>
          <a:endParaRPr lang="fr-FR" sz="1100"/>
        </a:p>
      </dgm:t>
    </dgm:pt>
    <dgm:pt modelId="{8C36AAF0-0016-5E4B-A61D-A9474C2713B7}" type="parTrans" cxnId="{3B56ED77-D06F-B341-85A1-7961052F63A5}">
      <dgm:prSet/>
      <dgm:spPr/>
      <dgm:t>
        <a:bodyPr/>
        <a:lstStyle/>
        <a:p>
          <a:endParaRPr lang="fr-FR" sz="3200"/>
        </a:p>
      </dgm:t>
    </dgm:pt>
    <dgm:pt modelId="{FB95BF6A-68D2-0A41-BDDC-FB5C24CFA190}" type="sibTrans" cxnId="{3B56ED77-D06F-B341-85A1-7961052F63A5}">
      <dgm:prSet/>
      <dgm:spPr/>
      <dgm:t>
        <a:bodyPr/>
        <a:lstStyle/>
        <a:p>
          <a:endParaRPr lang="fr-FR" sz="3200"/>
        </a:p>
      </dgm:t>
    </dgm:pt>
    <dgm:pt modelId="{F2EDCD63-2C16-1547-B3D5-87BA0A6E85E7}">
      <dgm:prSet custT="1"/>
      <dgm:spPr/>
      <dgm:t>
        <a:bodyPr/>
        <a:lstStyle/>
        <a:p>
          <a:r>
            <a:rPr lang="fr-CH" sz="1100"/>
            <a:t>Échelonner un travail à rendre</a:t>
          </a:r>
          <a:endParaRPr lang="fr-FR" sz="1100"/>
        </a:p>
      </dgm:t>
    </dgm:pt>
    <dgm:pt modelId="{58EC43BE-C63F-3D4B-8EAA-4D1EB0F3BC53}" type="parTrans" cxnId="{4B6F9B0F-2AFB-4E4D-AADD-4D438E8B617F}">
      <dgm:prSet/>
      <dgm:spPr/>
      <dgm:t>
        <a:bodyPr/>
        <a:lstStyle/>
        <a:p>
          <a:endParaRPr lang="fr-FR" sz="3200"/>
        </a:p>
      </dgm:t>
    </dgm:pt>
    <dgm:pt modelId="{FA3A22D7-6684-C443-BC69-997850516752}" type="sibTrans" cxnId="{4B6F9B0F-2AFB-4E4D-AADD-4D438E8B617F}">
      <dgm:prSet/>
      <dgm:spPr/>
      <dgm:t>
        <a:bodyPr/>
        <a:lstStyle/>
        <a:p>
          <a:endParaRPr lang="fr-FR" sz="3200"/>
        </a:p>
      </dgm:t>
    </dgm:pt>
    <dgm:pt modelId="{4A981521-2010-6C47-9114-67237391F32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Possibilité d’utiliser un ordinateur lors des examens</a:t>
          </a:r>
        </a:p>
      </dgm:t>
    </dgm:pt>
    <dgm:pt modelId="{02BD8E65-AE25-6944-A7BE-2508F5C28A2F}" type="parTrans" cxnId="{06A78783-C38E-9049-83AD-90C658149837}">
      <dgm:prSet/>
      <dgm:spPr/>
      <dgm:t>
        <a:bodyPr/>
        <a:lstStyle/>
        <a:p>
          <a:endParaRPr lang="fr-FR" sz="3200"/>
        </a:p>
      </dgm:t>
    </dgm:pt>
    <dgm:pt modelId="{FE0D29A1-4501-EF45-AEA5-90D3A7B84616}" type="sibTrans" cxnId="{06A78783-C38E-9049-83AD-90C658149837}">
      <dgm:prSet/>
      <dgm:spPr/>
      <dgm:t>
        <a:bodyPr/>
        <a:lstStyle/>
        <a:p>
          <a:endParaRPr lang="fr-FR" sz="3200"/>
        </a:p>
      </dgm:t>
    </dgm:pt>
    <dgm:pt modelId="{8ABD6C6E-8FCA-C044-9983-C5ABE079AC4E}">
      <dgm:prSet phldrT="[Texte]"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Aide pour remplir un QCM</a:t>
          </a:r>
        </a:p>
      </dgm:t>
    </dgm:pt>
    <dgm:pt modelId="{318F0F72-CCC5-2E42-BF98-30C00A155366}" type="parTrans" cxnId="{67FCDB58-B198-7049-9F7B-95FBA00811B4}">
      <dgm:prSet/>
      <dgm:spPr/>
      <dgm:t>
        <a:bodyPr/>
        <a:lstStyle/>
        <a:p>
          <a:endParaRPr lang="fr-FR" sz="3200"/>
        </a:p>
      </dgm:t>
    </dgm:pt>
    <dgm:pt modelId="{C421A344-B430-004B-AF3C-59C3A2D8608A}" type="sibTrans" cxnId="{67FCDB58-B198-7049-9F7B-95FBA00811B4}">
      <dgm:prSet/>
      <dgm:spPr/>
      <dgm:t>
        <a:bodyPr/>
        <a:lstStyle/>
        <a:p>
          <a:endParaRPr lang="fr-FR" sz="3200"/>
        </a:p>
      </dgm:t>
    </dgm:pt>
    <dgm:pt modelId="{C98B5FEE-16FF-254C-A918-9395C733E81D}">
      <dgm:prSet phldrT="[Texte]"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Modalité orale à la place de modalité écrite</a:t>
          </a:r>
        </a:p>
      </dgm:t>
    </dgm:pt>
    <dgm:pt modelId="{85C1D69D-0AFD-7746-BED8-4623C61DA6D6}" type="parTrans" cxnId="{20C8D9B5-8134-1E4D-9397-77E2B55BD7AD}">
      <dgm:prSet/>
      <dgm:spPr/>
      <dgm:t>
        <a:bodyPr/>
        <a:lstStyle/>
        <a:p>
          <a:endParaRPr lang="fr-FR" sz="3200"/>
        </a:p>
      </dgm:t>
    </dgm:pt>
    <dgm:pt modelId="{A3848DB9-F7A0-BB47-A7A1-22DFB76E3EDB}" type="sibTrans" cxnId="{20C8D9B5-8134-1E4D-9397-77E2B55BD7AD}">
      <dgm:prSet/>
      <dgm:spPr/>
      <dgm:t>
        <a:bodyPr/>
        <a:lstStyle/>
        <a:p>
          <a:endParaRPr lang="fr-FR" sz="3200"/>
        </a:p>
      </dgm:t>
    </dgm:pt>
    <dgm:pt modelId="{AD228902-A622-5C4A-995D-2A6A26167775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Local adapté</a:t>
          </a:r>
        </a:p>
      </dgm:t>
    </dgm:pt>
    <dgm:pt modelId="{90B1CCE4-7A76-B74B-9B1E-F806EBADA7A8}" type="parTrans" cxnId="{75222F70-F7E9-4942-8354-78A878101F6F}">
      <dgm:prSet/>
      <dgm:spPr/>
      <dgm:t>
        <a:bodyPr/>
        <a:lstStyle/>
        <a:p>
          <a:endParaRPr lang="fr-FR" sz="3200"/>
        </a:p>
      </dgm:t>
    </dgm:pt>
    <dgm:pt modelId="{DA721648-EBED-EF4F-8B50-D218E86D4B42}" type="sibTrans" cxnId="{75222F70-F7E9-4942-8354-78A878101F6F}">
      <dgm:prSet/>
      <dgm:spPr/>
      <dgm:t>
        <a:bodyPr/>
        <a:lstStyle/>
        <a:p>
          <a:endParaRPr lang="fr-FR" sz="3200"/>
        </a:p>
      </dgm:t>
    </dgm:pt>
    <dgm:pt modelId="{F79F32E3-EDA7-C947-AEC7-8A4FD5379FBB}">
      <dgm:prSet phldrT="[Texte]" custT="1"/>
      <dgm:spPr/>
      <dgm:t>
        <a:bodyPr/>
        <a:lstStyle/>
        <a:p>
          <a:pPr>
            <a:buFont typeface="+mj-lt"/>
            <a:buAutoNum type="arabicPeriod"/>
          </a:pPr>
          <a:r>
            <a:rPr lang="fr-CH" sz="1100"/>
            <a:t>Photographies agrandies</a:t>
          </a:r>
        </a:p>
      </dgm:t>
    </dgm:pt>
    <dgm:pt modelId="{7F915171-70DF-1746-B600-613FCE7AA6E0}" type="parTrans" cxnId="{75C27C55-2589-7148-9FB9-E6694EF5EDA3}">
      <dgm:prSet/>
      <dgm:spPr/>
      <dgm:t>
        <a:bodyPr/>
        <a:lstStyle/>
        <a:p>
          <a:endParaRPr lang="fr-FR"/>
        </a:p>
      </dgm:t>
    </dgm:pt>
    <dgm:pt modelId="{1DB6F070-004C-CA49-8686-C7EFCC8E7C23}" type="sibTrans" cxnId="{75C27C55-2589-7148-9FB9-E6694EF5EDA3}">
      <dgm:prSet/>
      <dgm:spPr/>
      <dgm:t>
        <a:bodyPr/>
        <a:lstStyle/>
        <a:p>
          <a:endParaRPr lang="fr-FR"/>
        </a:p>
      </dgm:t>
    </dgm:pt>
    <dgm:pt modelId="{8FB93B6F-CAB7-5C4B-BE79-A8FA0A2E516E}" type="pres">
      <dgm:prSet presAssocID="{6BF2DD48-3317-004F-A465-E8D40E8F36B0}" presName="compositeShape" presStyleCnt="0">
        <dgm:presLayoutVars>
          <dgm:dir/>
          <dgm:resizeHandles/>
        </dgm:presLayoutVars>
      </dgm:prSet>
      <dgm:spPr/>
    </dgm:pt>
    <dgm:pt modelId="{82E8DBF1-FDDF-6D42-8577-BE7353097B54}" type="pres">
      <dgm:prSet presAssocID="{6BF2DD48-3317-004F-A465-E8D40E8F36B0}" presName="pyramid" presStyleLbl="node1" presStyleIdx="0" presStyleCnt="1" custScaleX="90820" custScaleY="80952"/>
      <dgm:spPr/>
    </dgm:pt>
    <dgm:pt modelId="{6EEAED28-96B1-8E49-BEB9-F69F1DF0E5A2}" type="pres">
      <dgm:prSet presAssocID="{6BF2DD48-3317-004F-A465-E8D40E8F36B0}" presName="theList" presStyleCnt="0"/>
      <dgm:spPr/>
    </dgm:pt>
    <dgm:pt modelId="{85BB6032-4027-D145-A9D8-311964A173CA}" type="pres">
      <dgm:prSet presAssocID="{A20908BB-1192-4E44-8622-AA368CD9502D}" presName="aNode" presStyleLbl="fgAcc1" presStyleIdx="0" presStyleCnt="10">
        <dgm:presLayoutVars>
          <dgm:bulletEnabled val="1"/>
        </dgm:presLayoutVars>
      </dgm:prSet>
      <dgm:spPr/>
    </dgm:pt>
    <dgm:pt modelId="{F0FE39EA-A858-6D48-A733-CF3DB863EC2A}" type="pres">
      <dgm:prSet presAssocID="{A20908BB-1192-4E44-8622-AA368CD9502D}" presName="aSpace" presStyleCnt="0"/>
      <dgm:spPr/>
    </dgm:pt>
    <dgm:pt modelId="{4AF54CE7-005B-7C41-820C-ACAA4D757EC6}" type="pres">
      <dgm:prSet presAssocID="{AB59C6FE-2E98-A64F-B9D5-E1BE512F7DFE}" presName="aNode" presStyleLbl="fgAcc1" presStyleIdx="1" presStyleCnt="10">
        <dgm:presLayoutVars>
          <dgm:bulletEnabled val="1"/>
        </dgm:presLayoutVars>
      </dgm:prSet>
      <dgm:spPr/>
    </dgm:pt>
    <dgm:pt modelId="{8F2CE2C6-1701-FD48-8A30-A487C5A212A3}" type="pres">
      <dgm:prSet presAssocID="{AB59C6FE-2E98-A64F-B9D5-E1BE512F7DFE}" presName="aSpace" presStyleCnt="0"/>
      <dgm:spPr/>
    </dgm:pt>
    <dgm:pt modelId="{5AAA451D-EB3F-134F-9106-A44CE89AA894}" type="pres">
      <dgm:prSet presAssocID="{E54FBC92-D7C7-3F46-8C83-8D3F9195FAE0}" presName="aNode" presStyleLbl="fgAcc1" presStyleIdx="2" presStyleCnt="10">
        <dgm:presLayoutVars>
          <dgm:bulletEnabled val="1"/>
        </dgm:presLayoutVars>
      </dgm:prSet>
      <dgm:spPr/>
    </dgm:pt>
    <dgm:pt modelId="{5A4E5AB9-558E-FA4C-968D-E88EAF928E6E}" type="pres">
      <dgm:prSet presAssocID="{E54FBC92-D7C7-3F46-8C83-8D3F9195FAE0}" presName="aSpace" presStyleCnt="0"/>
      <dgm:spPr/>
    </dgm:pt>
    <dgm:pt modelId="{6B14DC6D-56B9-134E-82AE-9B3C30A1BA8A}" type="pres">
      <dgm:prSet presAssocID="{DB67C517-7727-B543-8D28-8CE54EF50733}" presName="aNode" presStyleLbl="fgAcc1" presStyleIdx="3" presStyleCnt="10">
        <dgm:presLayoutVars>
          <dgm:bulletEnabled val="1"/>
        </dgm:presLayoutVars>
      </dgm:prSet>
      <dgm:spPr/>
    </dgm:pt>
    <dgm:pt modelId="{4D036BE0-41E5-0F4F-87E9-625145D6E81D}" type="pres">
      <dgm:prSet presAssocID="{DB67C517-7727-B543-8D28-8CE54EF50733}" presName="aSpace" presStyleCnt="0"/>
      <dgm:spPr/>
    </dgm:pt>
    <dgm:pt modelId="{0167CFF1-1F50-B74E-8817-0E8AE0473592}" type="pres">
      <dgm:prSet presAssocID="{F2EDCD63-2C16-1547-B3D5-87BA0A6E85E7}" presName="aNode" presStyleLbl="fgAcc1" presStyleIdx="4" presStyleCnt="10">
        <dgm:presLayoutVars>
          <dgm:bulletEnabled val="1"/>
        </dgm:presLayoutVars>
      </dgm:prSet>
      <dgm:spPr/>
    </dgm:pt>
    <dgm:pt modelId="{79F7005C-F78C-CA4E-BD17-8A31C4C5387A}" type="pres">
      <dgm:prSet presAssocID="{F2EDCD63-2C16-1547-B3D5-87BA0A6E85E7}" presName="aSpace" presStyleCnt="0"/>
      <dgm:spPr/>
    </dgm:pt>
    <dgm:pt modelId="{087196E7-3100-C64A-9E06-F9598E16A0C3}" type="pres">
      <dgm:prSet presAssocID="{AD228902-A622-5C4A-995D-2A6A26167775}" presName="aNode" presStyleLbl="fgAcc1" presStyleIdx="5" presStyleCnt="10">
        <dgm:presLayoutVars>
          <dgm:bulletEnabled val="1"/>
        </dgm:presLayoutVars>
      </dgm:prSet>
      <dgm:spPr/>
    </dgm:pt>
    <dgm:pt modelId="{C7848BC4-799D-5C48-A499-4AE04A40C1FB}" type="pres">
      <dgm:prSet presAssocID="{AD228902-A622-5C4A-995D-2A6A26167775}" presName="aSpace" presStyleCnt="0"/>
      <dgm:spPr/>
    </dgm:pt>
    <dgm:pt modelId="{1A324018-7303-FE4D-9DCC-829C5CD4711C}" type="pres">
      <dgm:prSet presAssocID="{4A981521-2010-6C47-9114-67237391F320}" presName="aNode" presStyleLbl="fgAcc1" presStyleIdx="6" presStyleCnt="10">
        <dgm:presLayoutVars>
          <dgm:bulletEnabled val="1"/>
        </dgm:presLayoutVars>
      </dgm:prSet>
      <dgm:spPr/>
    </dgm:pt>
    <dgm:pt modelId="{662A365A-E3DE-4147-B042-D78A3D119281}" type="pres">
      <dgm:prSet presAssocID="{4A981521-2010-6C47-9114-67237391F320}" presName="aSpace" presStyleCnt="0"/>
      <dgm:spPr/>
    </dgm:pt>
    <dgm:pt modelId="{F7DA944B-1AC7-AE45-B5DB-B14560BB1AFB}" type="pres">
      <dgm:prSet presAssocID="{C98B5FEE-16FF-254C-A918-9395C733E81D}" presName="aNode" presStyleLbl="fgAcc1" presStyleIdx="7" presStyleCnt="10">
        <dgm:presLayoutVars>
          <dgm:bulletEnabled val="1"/>
        </dgm:presLayoutVars>
      </dgm:prSet>
      <dgm:spPr/>
    </dgm:pt>
    <dgm:pt modelId="{F7733607-02D8-FB4E-8A7D-3DDDAC7115DB}" type="pres">
      <dgm:prSet presAssocID="{C98B5FEE-16FF-254C-A918-9395C733E81D}" presName="aSpace" presStyleCnt="0"/>
      <dgm:spPr/>
    </dgm:pt>
    <dgm:pt modelId="{4F8A40C2-EBF9-0040-AB66-B411C239BD9E}" type="pres">
      <dgm:prSet presAssocID="{8ABD6C6E-8FCA-C044-9983-C5ABE079AC4E}" presName="aNode" presStyleLbl="fgAcc1" presStyleIdx="8" presStyleCnt="10">
        <dgm:presLayoutVars>
          <dgm:bulletEnabled val="1"/>
        </dgm:presLayoutVars>
      </dgm:prSet>
      <dgm:spPr/>
    </dgm:pt>
    <dgm:pt modelId="{D1DB3B6B-670A-DC47-9A96-DF32589DC8AA}" type="pres">
      <dgm:prSet presAssocID="{8ABD6C6E-8FCA-C044-9983-C5ABE079AC4E}" presName="aSpace" presStyleCnt="0"/>
      <dgm:spPr/>
    </dgm:pt>
    <dgm:pt modelId="{D8BDCF1D-AC84-FB4A-8F3F-57319D771EAD}" type="pres">
      <dgm:prSet presAssocID="{F79F32E3-EDA7-C947-AEC7-8A4FD5379FBB}" presName="aNode" presStyleLbl="fgAcc1" presStyleIdx="9" presStyleCnt="10">
        <dgm:presLayoutVars>
          <dgm:bulletEnabled val="1"/>
        </dgm:presLayoutVars>
      </dgm:prSet>
      <dgm:spPr/>
    </dgm:pt>
    <dgm:pt modelId="{36812919-1989-5545-9E9A-77B88D71443A}" type="pres">
      <dgm:prSet presAssocID="{F79F32E3-EDA7-C947-AEC7-8A4FD5379FBB}" presName="aSpace" presStyleCnt="0"/>
      <dgm:spPr/>
    </dgm:pt>
  </dgm:ptLst>
  <dgm:cxnLst>
    <dgm:cxn modelId="{85F82F02-E406-FE41-AF09-891BA369863E}" type="presOf" srcId="{C98B5FEE-16FF-254C-A918-9395C733E81D}" destId="{F7DA944B-1AC7-AE45-B5DB-B14560BB1AFB}" srcOrd="0" destOrd="0" presId="urn:microsoft.com/office/officeart/2005/8/layout/pyramid2"/>
    <dgm:cxn modelId="{C83D6C06-E3C4-A741-ADC3-95E2AC008B2F}" type="presOf" srcId="{8ABD6C6E-8FCA-C044-9983-C5ABE079AC4E}" destId="{4F8A40C2-EBF9-0040-AB66-B411C239BD9E}" srcOrd="0" destOrd="0" presId="urn:microsoft.com/office/officeart/2005/8/layout/pyramid2"/>
    <dgm:cxn modelId="{4B6F9B0F-2AFB-4E4D-AADD-4D438E8B617F}" srcId="{6BF2DD48-3317-004F-A465-E8D40E8F36B0}" destId="{F2EDCD63-2C16-1547-B3D5-87BA0A6E85E7}" srcOrd="4" destOrd="0" parTransId="{58EC43BE-C63F-3D4B-8EAA-4D1EB0F3BC53}" sibTransId="{FA3A22D7-6684-C443-BC69-997850516752}"/>
    <dgm:cxn modelId="{9803B728-AA52-F746-ACB2-65353EFF210A}" type="presOf" srcId="{F2EDCD63-2C16-1547-B3D5-87BA0A6E85E7}" destId="{0167CFF1-1F50-B74E-8817-0E8AE0473592}" srcOrd="0" destOrd="0" presId="urn:microsoft.com/office/officeart/2005/8/layout/pyramid2"/>
    <dgm:cxn modelId="{012D842A-3E3E-D246-908C-FB8F9D5B5438}" type="presOf" srcId="{A20908BB-1192-4E44-8622-AA368CD9502D}" destId="{85BB6032-4027-D145-A9D8-311964A173CA}" srcOrd="0" destOrd="0" presId="urn:microsoft.com/office/officeart/2005/8/layout/pyramid2"/>
    <dgm:cxn modelId="{8426BC3F-5C41-9B43-ADE5-D42474C41AEF}" srcId="{6BF2DD48-3317-004F-A465-E8D40E8F36B0}" destId="{AB59C6FE-2E98-A64F-B9D5-E1BE512F7DFE}" srcOrd="1" destOrd="0" parTransId="{A7C4B7F1-0556-2648-8075-976E5463BFA7}" sibTransId="{FBF1AEAD-8BD5-CB45-BE5D-8BE01DE17288}"/>
    <dgm:cxn modelId="{DF44D166-CEBE-7E44-B1AD-C37E78612452}" type="presOf" srcId="{4A981521-2010-6C47-9114-67237391F320}" destId="{1A324018-7303-FE4D-9DCC-829C5CD4711C}" srcOrd="0" destOrd="0" presId="urn:microsoft.com/office/officeart/2005/8/layout/pyramid2"/>
    <dgm:cxn modelId="{75222F70-F7E9-4942-8354-78A878101F6F}" srcId="{6BF2DD48-3317-004F-A465-E8D40E8F36B0}" destId="{AD228902-A622-5C4A-995D-2A6A26167775}" srcOrd="5" destOrd="0" parTransId="{90B1CCE4-7A76-B74B-9B1E-F806EBADA7A8}" sibTransId="{DA721648-EBED-EF4F-8B50-D218E86D4B42}"/>
    <dgm:cxn modelId="{E0D6A353-CD1D-1F4D-BF53-CE3578C65D42}" type="presOf" srcId="{6BF2DD48-3317-004F-A465-E8D40E8F36B0}" destId="{8FB93B6F-CAB7-5C4B-BE79-A8FA0A2E516E}" srcOrd="0" destOrd="0" presId="urn:microsoft.com/office/officeart/2005/8/layout/pyramid2"/>
    <dgm:cxn modelId="{75C27C55-2589-7148-9FB9-E6694EF5EDA3}" srcId="{6BF2DD48-3317-004F-A465-E8D40E8F36B0}" destId="{F79F32E3-EDA7-C947-AEC7-8A4FD5379FBB}" srcOrd="9" destOrd="0" parTransId="{7F915171-70DF-1746-B600-613FCE7AA6E0}" sibTransId="{1DB6F070-004C-CA49-8686-C7EFCC8E7C23}"/>
    <dgm:cxn modelId="{9D94C176-3A7F-B84F-96B9-F6666F7B6021}" type="presOf" srcId="{AD228902-A622-5C4A-995D-2A6A26167775}" destId="{087196E7-3100-C64A-9E06-F9598E16A0C3}" srcOrd="0" destOrd="0" presId="urn:microsoft.com/office/officeart/2005/8/layout/pyramid2"/>
    <dgm:cxn modelId="{3B56ED77-D06F-B341-85A1-7961052F63A5}" srcId="{6BF2DD48-3317-004F-A465-E8D40E8F36B0}" destId="{DB67C517-7727-B543-8D28-8CE54EF50733}" srcOrd="3" destOrd="0" parTransId="{8C36AAF0-0016-5E4B-A61D-A9474C2713B7}" sibTransId="{FB95BF6A-68D2-0A41-BDDC-FB5C24CFA190}"/>
    <dgm:cxn modelId="{67FCDB58-B198-7049-9F7B-95FBA00811B4}" srcId="{6BF2DD48-3317-004F-A465-E8D40E8F36B0}" destId="{8ABD6C6E-8FCA-C044-9983-C5ABE079AC4E}" srcOrd="8" destOrd="0" parTransId="{318F0F72-CCC5-2E42-BF98-30C00A155366}" sibTransId="{C421A344-B430-004B-AF3C-59C3A2D8608A}"/>
    <dgm:cxn modelId="{06A78783-C38E-9049-83AD-90C658149837}" srcId="{6BF2DD48-3317-004F-A465-E8D40E8F36B0}" destId="{4A981521-2010-6C47-9114-67237391F320}" srcOrd="6" destOrd="0" parTransId="{02BD8E65-AE25-6944-A7BE-2508F5C28A2F}" sibTransId="{FE0D29A1-4501-EF45-AEA5-90D3A7B84616}"/>
    <dgm:cxn modelId="{BBCBD384-95A7-AF4A-BA24-67DB27859082}" srcId="{6BF2DD48-3317-004F-A465-E8D40E8F36B0}" destId="{E54FBC92-D7C7-3F46-8C83-8D3F9195FAE0}" srcOrd="2" destOrd="0" parTransId="{30BEA5B1-B76D-0044-9810-9BD70C460218}" sibTransId="{509CCD24-071D-1142-8B70-DD6FE8B79F5E}"/>
    <dgm:cxn modelId="{15E42899-4D58-F54A-A400-1BE92855C32D}" srcId="{6BF2DD48-3317-004F-A465-E8D40E8F36B0}" destId="{A20908BB-1192-4E44-8622-AA368CD9502D}" srcOrd="0" destOrd="0" parTransId="{C6C637EA-3AFF-3E4C-93C7-81C0904F97B0}" sibTransId="{AB3A4D08-A32D-4744-8C6D-4BD2207CF87E}"/>
    <dgm:cxn modelId="{933023B4-AE11-4148-BAE7-E79E5E0F5EDA}" type="presOf" srcId="{DB67C517-7727-B543-8D28-8CE54EF50733}" destId="{6B14DC6D-56B9-134E-82AE-9B3C30A1BA8A}" srcOrd="0" destOrd="0" presId="urn:microsoft.com/office/officeart/2005/8/layout/pyramid2"/>
    <dgm:cxn modelId="{20C8D9B5-8134-1E4D-9397-77E2B55BD7AD}" srcId="{6BF2DD48-3317-004F-A465-E8D40E8F36B0}" destId="{C98B5FEE-16FF-254C-A918-9395C733E81D}" srcOrd="7" destOrd="0" parTransId="{85C1D69D-0AFD-7746-BED8-4623C61DA6D6}" sibTransId="{A3848DB9-F7A0-BB47-A7A1-22DFB76E3EDB}"/>
    <dgm:cxn modelId="{F8BECDCA-5D15-0644-82C1-3FFB43C00950}" type="presOf" srcId="{E54FBC92-D7C7-3F46-8C83-8D3F9195FAE0}" destId="{5AAA451D-EB3F-134F-9106-A44CE89AA894}" srcOrd="0" destOrd="0" presId="urn:microsoft.com/office/officeart/2005/8/layout/pyramid2"/>
    <dgm:cxn modelId="{C6561BDC-0660-0948-B893-0AE4DF676ACD}" type="presOf" srcId="{AB59C6FE-2E98-A64F-B9D5-E1BE512F7DFE}" destId="{4AF54CE7-005B-7C41-820C-ACAA4D757EC6}" srcOrd="0" destOrd="0" presId="urn:microsoft.com/office/officeart/2005/8/layout/pyramid2"/>
    <dgm:cxn modelId="{0B60E1DC-7223-9940-81F7-F097848FF651}" type="presOf" srcId="{F79F32E3-EDA7-C947-AEC7-8A4FD5379FBB}" destId="{D8BDCF1D-AC84-FB4A-8F3F-57319D771EAD}" srcOrd="0" destOrd="0" presId="urn:microsoft.com/office/officeart/2005/8/layout/pyramid2"/>
    <dgm:cxn modelId="{86C974B3-3B91-C543-852A-064D65B1B3EB}" type="presParOf" srcId="{8FB93B6F-CAB7-5C4B-BE79-A8FA0A2E516E}" destId="{82E8DBF1-FDDF-6D42-8577-BE7353097B54}" srcOrd="0" destOrd="0" presId="urn:microsoft.com/office/officeart/2005/8/layout/pyramid2"/>
    <dgm:cxn modelId="{1B6F009B-434C-A246-A04B-0C08B519B936}" type="presParOf" srcId="{8FB93B6F-CAB7-5C4B-BE79-A8FA0A2E516E}" destId="{6EEAED28-96B1-8E49-BEB9-F69F1DF0E5A2}" srcOrd="1" destOrd="0" presId="urn:microsoft.com/office/officeart/2005/8/layout/pyramid2"/>
    <dgm:cxn modelId="{36F1E411-3E30-3C43-AA11-EEE0FF6C0006}" type="presParOf" srcId="{6EEAED28-96B1-8E49-BEB9-F69F1DF0E5A2}" destId="{85BB6032-4027-D145-A9D8-311964A173CA}" srcOrd="0" destOrd="0" presId="urn:microsoft.com/office/officeart/2005/8/layout/pyramid2"/>
    <dgm:cxn modelId="{A53AE160-1F20-BA4C-8FB0-0D401DBC7160}" type="presParOf" srcId="{6EEAED28-96B1-8E49-BEB9-F69F1DF0E5A2}" destId="{F0FE39EA-A858-6D48-A733-CF3DB863EC2A}" srcOrd="1" destOrd="0" presId="urn:microsoft.com/office/officeart/2005/8/layout/pyramid2"/>
    <dgm:cxn modelId="{95893FF3-9BB9-4345-9E3F-43B354EF19F9}" type="presParOf" srcId="{6EEAED28-96B1-8E49-BEB9-F69F1DF0E5A2}" destId="{4AF54CE7-005B-7C41-820C-ACAA4D757EC6}" srcOrd="2" destOrd="0" presId="urn:microsoft.com/office/officeart/2005/8/layout/pyramid2"/>
    <dgm:cxn modelId="{48A5A84F-38ED-964A-8DC5-5D03AA0D5F91}" type="presParOf" srcId="{6EEAED28-96B1-8E49-BEB9-F69F1DF0E5A2}" destId="{8F2CE2C6-1701-FD48-8A30-A487C5A212A3}" srcOrd="3" destOrd="0" presId="urn:microsoft.com/office/officeart/2005/8/layout/pyramid2"/>
    <dgm:cxn modelId="{DC6E0083-441C-C843-BA0B-94F70FA281D7}" type="presParOf" srcId="{6EEAED28-96B1-8E49-BEB9-F69F1DF0E5A2}" destId="{5AAA451D-EB3F-134F-9106-A44CE89AA894}" srcOrd="4" destOrd="0" presId="urn:microsoft.com/office/officeart/2005/8/layout/pyramid2"/>
    <dgm:cxn modelId="{468429D2-F1ED-DB47-A08F-2C6C51F6DFE9}" type="presParOf" srcId="{6EEAED28-96B1-8E49-BEB9-F69F1DF0E5A2}" destId="{5A4E5AB9-558E-FA4C-968D-E88EAF928E6E}" srcOrd="5" destOrd="0" presId="urn:microsoft.com/office/officeart/2005/8/layout/pyramid2"/>
    <dgm:cxn modelId="{D2E8DE10-A389-8F4C-8C55-C291A57EA5A2}" type="presParOf" srcId="{6EEAED28-96B1-8E49-BEB9-F69F1DF0E5A2}" destId="{6B14DC6D-56B9-134E-82AE-9B3C30A1BA8A}" srcOrd="6" destOrd="0" presId="urn:microsoft.com/office/officeart/2005/8/layout/pyramid2"/>
    <dgm:cxn modelId="{68BF26C3-6B4A-7E40-860D-F7DD745C7362}" type="presParOf" srcId="{6EEAED28-96B1-8E49-BEB9-F69F1DF0E5A2}" destId="{4D036BE0-41E5-0F4F-87E9-625145D6E81D}" srcOrd="7" destOrd="0" presId="urn:microsoft.com/office/officeart/2005/8/layout/pyramid2"/>
    <dgm:cxn modelId="{64062F8A-85E7-9847-985C-41AA632B9BEC}" type="presParOf" srcId="{6EEAED28-96B1-8E49-BEB9-F69F1DF0E5A2}" destId="{0167CFF1-1F50-B74E-8817-0E8AE0473592}" srcOrd="8" destOrd="0" presId="urn:microsoft.com/office/officeart/2005/8/layout/pyramid2"/>
    <dgm:cxn modelId="{3491054A-98F3-3B43-972D-8158D5DE5C88}" type="presParOf" srcId="{6EEAED28-96B1-8E49-BEB9-F69F1DF0E5A2}" destId="{79F7005C-F78C-CA4E-BD17-8A31C4C5387A}" srcOrd="9" destOrd="0" presId="urn:microsoft.com/office/officeart/2005/8/layout/pyramid2"/>
    <dgm:cxn modelId="{952DBF9F-B2EF-2D4D-81E9-0D42B0CA42E8}" type="presParOf" srcId="{6EEAED28-96B1-8E49-BEB9-F69F1DF0E5A2}" destId="{087196E7-3100-C64A-9E06-F9598E16A0C3}" srcOrd="10" destOrd="0" presId="urn:microsoft.com/office/officeart/2005/8/layout/pyramid2"/>
    <dgm:cxn modelId="{05BCE11D-7246-524A-A1EF-E4CD88B9197A}" type="presParOf" srcId="{6EEAED28-96B1-8E49-BEB9-F69F1DF0E5A2}" destId="{C7848BC4-799D-5C48-A499-4AE04A40C1FB}" srcOrd="11" destOrd="0" presId="urn:microsoft.com/office/officeart/2005/8/layout/pyramid2"/>
    <dgm:cxn modelId="{4853867F-BCDA-8847-A5FB-B28470FBB3E2}" type="presParOf" srcId="{6EEAED28-96B1-8E49-BEB9-F69F1DF0E5A2}" destId="{1A324018-7303-FE4D-9DCC-829C5CD4711C}" srcOrd="12" destOrd="0" presId="urn:microsoft.com/office/officeart/2005/8/layout/pyramid2"/>
    <dgm:cxn modelId="{413DE3CF-EDA5-D140-ADD5-B0DB14950DE4}" type="presParOf" srcId="{6EEAED28-96B1-8E49-BEB9-F69F1DF0E5A2}" destId="{662A365A-E3DE-4147-B042-D78A3D119281}" srcOrd="13" destOrd="0" presId="urn:microsoft.com/office/officeart/2005/8/layout/pyramid2"/>
    <dgm:cxn modelId="{9705224D-086A-F241-9819-2BD3014D8130}" type="presParOf" srcId="{6EEAED28-96B1-8E49-BEB9-F69F1DF0E5A2}" destId="{F7DA944B-1AC7-AE45-B5DB-B14560BB1AFB}" srcOrd="14" destOrd="0" presId="urn:microsoft.com/office/officeart/2005/8/layout/pyramid2"/>
    <dgm:cxn modelId="{382B0377-3326-594A-A7C3-9B85D3F087A2}" type="presParOf" srcId="{6EEAED28-96B1-8E49-BEB9-F69F1DF0E5A2}" destId="{F7733607-02D8-FB4E-8A7D-3DDDAC7115DB}" srcOrd="15" destOrd="0" presId="urn:microsoft.com/office/officeart/2005/8/layout/pyramid2"/>
    <dgm:cxn modelId="{94BF291C-0012-E047-8338-F828937C6462}" type="presParOf" srcId="{6EEAED28-96B1-8E49-BEB9-F69F1DF0E5A2}" destId="{4F8A40C2-EBF9-0040-AB66-B411C239BD9E}" srcOrd="16" destOrd="0" presId="urn:microsoft.com/office/officeart/2005/8/layout/pyramid2"/>
    <dgm:cxn modelId="{A14E2DEF-9FBF-244F-A54B-38989AC223CF}" type="presParOf" srcId="{6EEAED28-96B1-8E49-BEB9-F69F1DF0E5A2}" destId="{D1DB3B6B-670A-DC47-9A96-DF32589DC8AA}" srcOrd="17" destOrd="0" presId="urn:microsoft.com/office/officeart/2005/8/layout/pyramid2"/>
    <dgm:cxn modelId="{4AD223B9-8C0A-3C4D-8179-4D3652128C49}" type="presParOf" srcId="{6EEAED28-96B1-8E49-BEB9-F69F1DF0E5A2}" destId="{D8BDCF1D-AC84-FB4A-8F3F-57319D771EAD}" srcOrd="18" destOrd="0" presId="urn:microsoft.com/office/officeart/2005/8/layout/pyramid2"/>
    <dgm:cxn modelId="{D9AB4979-3A1A-0445-A6A0-E86AA2765549}" type="presParOf" srcId="{6EEAED28-96B1-8E49-BEB9-F69F1DF0E5A2}" destId="{36812919-1989-5545-9E9A-77B88D71443A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39CF60-C8F0-8148-8054-89EFF602FBD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1D74A4-5979-0A47-8AB4-B720BB1B1D9D}">
      <dgm:prSet phldrT="[Texte]"/>
      <dgm:spPr>
        <a:solidFill>
          <a:schemeClr val="tx2"/>
        </a:solidFill>
      </dgm:spPr>
      <dgm:t>
        <a:bodyPr/>
        <a:lstStyle/>
        <a:p>
          <a:r>
            <a:rPr lang="fr-FR"/>
            <a:t>Interactions</a:t>
          </a:r>
        </a:p>
      </dgm:t>
    </dgm:pt>
    <dgm:pt modelId="{F3C55975-8FCF-BB4B-A8C6-05A178A1D3F8}" type="parTrans" cxnId="{2A5FF528-473F-4C48-84AC-70045885861C}">
      <dgm:prSet/>
      <dgm:spPr/>
      <dgm:t>
        <a:bodyPr/>
        <a:lstStyle/>
        <a:p>
          <a:endParaRPr lang="fr-FR"/>
        </a:p>
      </dgm:t>
    </dgm:pt>
    <dgm:pt modelId="{4FC9C86A-0818-7D43-9EF1-2E316118C4B9}" type="sibTrans" cxnId="{2A5FF528-473F-4C48-84AC-70045885861C}">
      <dgm:prSet/>
      <dgm:spPr/>
      <dgm:t>
        <a:bodyPr/>
        <a:lstStyle/>
        <a:p>
          <a:endParaRPr lang="fr-FR"/>
        </a:p>
      </dgm:t>
    </dgm:pt>
    <dgm:pt modelId="{0E5BA3C9-6A1E-244B-A6DC-5EECFEAA1914}">
      <dgm:prSet phldrT="[Texte]"/>
      <dgm:spPr/>
      <dgm:t>
        <a:bodyPr/>
        <a:lstStyle/>
        <a:p>
          <a:r>
            <a:rPr lang="fr-FR"/>
            <a:t>Facteurs environnementaux</a:t>
          </a:r>
        </a:p>
      </dgm:t>
    </dgm:pt>
    <dgm:pt modelId="{BECFD51E-E547-C34D-800C-65A30A310A8C}" type="parTrans" cxnId="{677BE2CC-489C-4B4C-8443-F64D5BCBB963}">
      <dgm:prSet/>
      <dgm:spPr/>
      <dgm:t>
        <a:bodyPr/>
        <a:lstStyle/>
        <a:p>
          <a:endParaRPr lang="fr-FR"/>
        </a:p>
      </dgm:t>
    </dgm:pt>
    <dgm:pt modelId="{CEE9E13F-02BD-5A41-B2DD-A2C48C927196}" type="sibTrans" cxnId="{677BE2CC-489C-4B4C-8443-F64D5BCBB963}">
      <dgm:prSet/>
      <dgm:spPr/>
      <dgm:t>
        <a:bodyPr/>
        <a:lstStyle/>
        <a:p>
          <a:endParaRPr lang="fr-FR"/>
        </a:p>
      </dgm:t>
    </dgm:pt>
    <dgm:pt modelId="{7DFD117E-8618-1E4C-A02A-846B4785A87E}">
      <dgm:prSet phldrT="[Texte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/>
            <a:t>Habitudes de vie (Education)</a:t>
          </a:r>
        </a:p>
      </dgm:t>
    </dgm:pt>
    <dgm:pt modelId="{4F73BC5F-0FA4-824E-9493-2E6B90F47E8D}" type="parTrans" cxnId="{7E86644F-826A-A844-A521-94A29F007AD4}">
      <dgm:prSet/>
      <dgm:spPr/>
      <dgm:t>
        <a:bodyPr/>
        <a:lstStyle/>
        <a:p>
          <a:endParaRPr lang="fr-FR"/>
        </a:p>
      </dgm:t>
    </dgm:pt>
    <dgm:pt modelId="{08F2F947-6DF7-D84A-8893-AF6BB6B097D4}" type="sibTrans" cxnId="{7E86644F-826A-A844-A521-94A29F007AD4}">
      <dgm:prSet/>
      <dgm:spPr/>
      <dgm:t>
        <a:bodyPr/>
        <a:lstStyle/>
        <a:p>
          <a:endParaRPr lang="fr-FR"/>
        </a:p>
      </dgm:t>
    </dgm:pt>
    <dgm:pt modelId="{896FE983-B3FD-2343-9E38-FD27BD7DAA26}">
      <dgm:prSet phldrT="[Texte]"/>
      <dgm:spPr/>
      <dgm:t>
        <a:bodyPr/>
        <a:lstStyle/>
        <a:p>
          <a:r>
            <a:rPr lang="fr-FR"/>
            <a:t>Facteurs personnels</a:t>
          </a:r>
        </a:p>
      </dgm:t>
    </dgm:pt>
    <dgm:pt modelId="{8ACFDBFE-8130-0F4B-BFE9-90BFEBF84518}" type="parTrans" cxnId="{0E2CBFBC-CEAA-9A4A-BA62-185BC4A50938}">
      <dgm:prSet/>
      <dgm:spPr/>
      <dgm:t>
        <a:bodyPr/>
        <a:lstStyle/>
        <a:p>
          <a:endParaRPr lang="fr-FR"/>
        </a:p>
      </dgm:t>
    </dgm:pt>
    <dgm:pt modelId="{89E4BFBF-E957-054A-BEBB-EC92C258D3B0}" type="sibTrans" cxnId="{0E2CBFBC-CEAA-9A4A-BA62-185BC4A50938}">
      <dgm:prSet/>
      <dgm:spPr/>
      <dgm:t>
        <a:bodyPr/>
        <a:lstStyle/>
        <a:p>
          <a:endParaRPr lang="fr-FR"/>
        </a:p>
      </dgm:t>
    </dgm:pt>
    <dgm:pt modelId="{A7B9743E-7200-8C46-A336-2161FE0E4784}">
      <dgm:prSet phldrT="[Texte]"/>
      <dgm:spPr/>
      <dgm:t>
        <a:bodyPr/>
        <a:lstStyle/>
        <a:p>
          <a:endParaRPr lang="fr-FR"/>
        </a:p>
      </dgm:t>
    </dgm:pt>
    <dgm:pt modelId="{265BD56E-802D-E148-A38C-51DA5D31D217}" type="parTrans" cxnId="{7E925829-C9EE-1248-AB0E-D98FA4E644EB}">
      <dgm:prSet/>
      <dgm:spPr/>
      <dgm:t>
        <a:bodyPr/>
        <a:lstStyle/>
        <a:p>
          <a:endParaRPr lang="fr-FR"/>
        </a:p>
      </dgm:t>
    </dgm:pt>
    <dgm:pt modelId="{8F5A973E-88D3-BC40-B188-B482BE3C33B3}" type="sibTrans" cxnId="{7E925829-C9EE-1248-AB0E-D98FA4E644EB}">
      <dgm:prSet/>
      <dgm:spPr/>
      <dgm:t>
        <a:bodyPr/>
        <a:lstStyle/>
        <a:p>
          <a:endParaRPr lang="fr-FR"/>
        </a:p>
      </dgm:t>
    </dgm:pt>
    <dgm:pt modelId="{D02EDA9D-7943-3240-ABD8-9A93ECA660F4}" type="pres">
      <dgm:prSet presAssocID="{8639CF60-C8F0-8148-8054-89EFF602FB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26A9546-9900-BE4B-9AAE-E887DDBDEA7E}" type="pres">
      <dgm:prSet presAssocID="{141D74A4-5979-0A47-8AB4-B720BB1B1D9D}" presName="singleCycle" presStyleCnt="0"/>
      <dgm:spPr/>
    </dgm:pt>
    <dgm:pt modelId="{338DFEC8-D213-4744-9AF6-7A4260039098}" type="pres">
      <dgm:prSet presAssocID="{141D74A4-5979-0A47-8AB4-B720BB1B1D9D}" presName="singleCenter" presStyleLbl="node1" presStyleIdx="0" presStyleCnt="4" custScaleX="148229" custLinFactNeighborX="2539" custLinFactNeighborY="-12500">
        <dgm:presLayoutVars>
          <dgm:chMax val="7"/>
          <dgm:chPref val="7"/>
        </dgm:presLayoutVars>
      </dgm:prSet>
      <dgm:spPr/>
    </dgm:pt>
    <dgm:pt modelId="{2A9B4835-93AD-9B4A-923A-0A5CD33087E8}" type="pres">
      <dgm:prSet presAssocID="{BECFD51E-E547-C34D-800C-65A30A310A8C}" presName="Name56" presStyleLbl="parChTrans1D2" presStyleIdx="0" presStyleCnt="3"/>
      <dgm:spPr/>
    </dgm:pt>
    <dgm:pt modelId="{D0747CB2-E146-DA4C-B7CA-1298990B5723}" type="pres">
      <dgm:prSet presAssocID="{0E5BA3C9-6A1E-244B-A6DC-5EECFEAA1914}" presName="text0" presStyleLbl="node1" presStyleIdx="1" presStyleCnt="4" custScaleX="403666" custRadScaleRad="163753" custRadScaleInc="93526">
        <dgm:presLayoutVars>
          <dgm:bulletEnabled val="1"/>
        </dgm:presLayoutVars>
      </dgm:prSet>
      <dgm:spPr/>
    </dgm:pt>
    <dgm:pt modelId="{AC53D315-3896-9040-91DA-A666C492E323}" type="pres">
      <dgm:prSet presAssocID="{4F73BC5F-0FA4-824E-9493-2E6B90F47E8D}" presName="Name56" presStyleLbl="parChTrans1D2" presStyleIdx="1" presStyleCnt="3"/>
      <dgm:spPr/>
    </dgm:pt>
    <dgm:pt modelId="{8E964BE1-7037-1742-966A-B74647685AFE}" type="pres">
      <dgm:prSet presAssocID="{7DFD117E-8618-1E4C-A02A-846B4785A87E}" presName="text0" presStyleLbl="node1" presStyleIdx="2" presStyleCnt="4" custScaleX="468383" custRadScaleRad="47756" custRadScaleInc="85499">
        <dgm:presLayoutVars>
          <dgm:bulletEnabled val="1"/>
        </dgm:presLayoutVars>
      </dgm:prSet>
      <dgm:spPr/>
    </dgm:pt>
    <dgm:pt modelId="{7F6C1FCD-A270-0243-9D44-F57F9964683C}" type="pres">
      <dgm:prSet presAssocID="{8ACFDBFE-8130-0F4B-BFE9-90BFEBF84518}" presName="Name56" presStyleLbl="parChTrans1D2" presStyleIdx="2" presStyleCnt="3"/>
      <dgm:spPr/>
    </dgm:pt>
    <dgm:pt modelId="{0D1F8360-5DB5-A241-907F-FFB7E2C0CA35}" type="pres">
      <dgm:prSet presAssocID="{896FE983-B3FD-2343-9E38-FD27BD7DAA26}" presName="text0" presStyleLbl="node1" presStyleIdx="3" presStyleCnt="4" custScaleX="366031" custRadScaleRad="152041" custRadScaleInc="111242">
        <dgm:presLayoutVars>
          <dgm:bulletEnabled val="1"/>
        </dgm:presLayoutVars>
      </dgm:prSet>
      <dgm:spPr/>
    </dgm:pt>
  </dgm:ptLst>
  <dgm:cxnLst>
    <dgm:cxn modelId="{858FD408-6D7D-3B4D-80C3-42BADD081FCF}" type="presOf" srcId="{7DFD117E-8618-1E4C-A02A-846B4785A87E}" destId="{8E964BE1-7037-1742-966A-B74647685AFE}" srcOrd="0" destOrd="0" presId="urn:microsoft.com/office/officeart/2008/layout/RadialCluster"/>
    <dgm:cxn modelId="{FF44B910-E80F-674E-B345-697A0FF22A06}" type="presOf" srcId="{8ACFDBFE-8130-0F4B-BFE9-90BFEBF84518}" destId="{7F6C1FCD-A270-0243-9D44-F57F9964683C}" srcOrd="0" destOrd="0" presId="urn:microsoft.com/office/officeart/2008/layout/RadialCluster"/>
    <dgm:cxn modelId="{A843B726-AD61-6046-9714-D52746337A23}" type="presOf" srcId="{0E5BA3C9-6A1E-244B-A6DC-5EECFEAA1914}" destId="{D0747CB2-E146-DA4C-B7CA-1298990B5723}" srcOrd="0" destOrd="0" presId="urn:microsoft.com/office/officeart/2008/layout/RadialCluster"/>
    <dgm:cxn modelId="{2A5FF528-473F-4C48-84AC-70045885861C}" srcId="{8639CF60-C8F0-8148-8054-89EFF602FBD9}" destId="{141D74A4-5979-0A47-8AB4-B720BB1B1D9D}" srcOrd="0" destOrd="0" parTransId="{F3C55975-8FCF-BB4B-A8C6-05A178A1D3F8}" sibTransId="{4FC9C86A-0818-7D43-9EF1-2E316118C4B9}"/>
    <dgm:cxn modelId="{7E925829-C9EE-1248-AB0E-D98FA4E644EB}" srcId="{8639CF60-C8F0-8148-8054-89EFF602FBD9}" destId="{A7B9743E-7200-8C46-A336-2161FE0E4784}" srcOrd="1" destOrd="0" parTransId="{265BD56E-802D-E148-A38C-51DA5D31D217}" sibTransId="{8F5A973E-88D3-BC40-B188-B482BE3C33B3}"/>
    <dgm:cxn modelId="{4F710241-89F2-EC4A-8145-3FC4F0F1D04E}" type="presOf" srcId="{141D74A4-5979-0A47-8AB4-B720BB1B1D9D}" destId="{338DFEC8-D213-4744-9AF6-7A4260039098}" srcOrd="0" destOrd="0" presId="urn:microsoft.com/office/officeart/2008/layout/RadialCluster"/>
    <dgm:cxn modelId="{7E86644F-826A-A844-A521-94A29F007AD4}" srcId="{141D74A4-5979-0A47-8AB4-B720BB1B1D9D}" destId="{7DFD117E-8618-1E4C-A02A-846B4785A87E}" srcOrd="1" destOrd="0" parTransId="{4F73BC5F-0FA4-824E-9493-2E6B90F47E8D}" sibTransId="{08F2F947-6DF7-D84A-8893-AF6BB6B097D4}"/>
    <dgm:cxn modelId="{B6A5A753-38B8-5442-8E70-C21EB2F59E2A}" type="presOf" srcId="{BECFD51E-E547-C34D-800C-65A30A310A8C}" destId="{2A9B4835-93AD-9B4A-923A-0A5CD33087E8}" srcOrd="0" destOrd="0" presId="urn:microsoft.com/office/officeart/2008/layout/RadialCluster"/>
    <dgm:cxn modelId="{4FE4E676-D729-6D44-8B9E-E595E1F31BDC}" type="presOf" srcId="{8639CF60-C8F0-8148-8054-89EFF602FBD9}" destId="{D02EDA9D-7943-3240-ABD8-9A93ECA660F4}" srcOrd="0" destOrd="0" presId="urn:microsoft.com/office/officeart/2008/layout/RadialCluster"/>
    <dgm:cxn modelId="{5603C9A5-D5E0-244E-BD6A-F70108E8029C}" type="presOf" srcId="{4F73BC5F-0FA4-824E-9493-2E6B90F47E8D}" destId="{AC53D315-3896-9040-91DA-A666C492E323}" srcOrd="0" destOrd="0" presId="urn:microsoft.com/office/officeart/2008/layout/RadialCluster"/>
    <dgm:cxn modelId="{BCDC89B6-B84A-0A4E-85C7-908845C5A8FD}" type="presOf" srcId="{896FE983-B3FD-2343-9E38-FD27BD7DAA26}" destId="{0D1F8360-5DB5-A241-907F-FFB7E2C0CA35}" srcOrd="0" destOrd="0" presId="urn:microsoft.com/office/officeart/2008/layout/RadialCluster"/>
    <dgm:cxn modelId="{0E2CBFBC-CEAA-9A4A-BA62-185BC4A50938}" srcId="{141D74A4-5979-0A47-8AB4-B720BB1B1D9D}" destId="{896FE983-B3FD-2343-9E38-FD27BD7DAA26}" srcOrd="2" destOrd="0" parTransId="{8ACFDBFE-8130-0F4B-BFE9-90BFEBF84518}" sibTransId="{89E4BFBF-E957-054A-BEBB-EC92C258D3B0}"/>
    <dgm:cxn modelId="{677BE2CC-489C-4B4C-8443-F64D5BCBB963}" srcId="{141D74A4-5979-0A47-8AB4-B720BB1B1D9D}" destId="{0E5BA3C9-6A1E-244B-A6DC-5EECFEAA1914}" srcOrd="0" destOrd="0" parTransId="{BECFD51E-E547-C34D-800C-65A30A310A8C}" sibTransId="{CEE9E13F-02BD-5A41-B2DD-A2C48C927196}"/>
    <dgm:cxn modelId="{248D7EC8-A6D5-2B46-8195-ABC843EDDA40}" type="presParOf" srcId="{D02EDA9D-7943-3240-ABD8-9A93ECA660F4}" destId="{D26A9546-9900-BE4B-9AAE-E887DDBDEA7E}" srcOrd="0" destOrd="0" presId="urn:microsoft.com/office/officeart/2008/layout/RadialCluster"/>
    <dgm:cxn modelId="{0805CF00-CC5E-2D42-B177-702BC35F05F7}" type="presParOf" srcId="{D26A9546-9900-BE4B-9AAE-E887DDBDEA7E}" destId="{338DFEC8-D213-4744-9AF6-7A4260039098}" srcOrd="0" destOrd="0" presId="urn:microsoft.com/office/officeart/2008/layout/RadialCluster"/>
    <dgm:cxn modelId="{7FC694CB-1EF3-3949-8D6A-6D777FDFA982}" type="presParOf" srcId="{D26A9546-9900-BE4B-9AAE-E887DDBDEA7E}" destId="{2A9B4835-93AD-9B4A-923A-0A5CD33087E8}" srcOrd="1" destOrd="0" presId="urn:microsoft.com/office/officeart/2008/layout/RadialCluster"/>
    <dgm:cxn modelId="{3104B969-AE1E-CF43-A5E6-6908E3EDA672}" type="presParOf" srcId="{D26A9546-9900-BE4B-9AAE-E887DDBDEA7E}" destId="{D0747CB2-E146-DA4C-B7CA-1298990B5723}" srcOrd="2" destOrd="0" presId="urn:microsoft.com/office/officeart/2008/layout/RadialCluster"/>
    <dgm:cxn modelId="{40974A0C-BE0A-D44B-AB42-599CF508ADA5}" type="presParOf" srcId="{D26A9546-9900-BE4B-9AAE-E887DDBDEA7E}" destId="{AC53D315-3896-9040-91DA-A666C492E323}" srcOrd="3" destOrd="0" presId="urn:microsoft.com/office/officeart/2008/layout/RadialCluster"/>
    <dgm:cxn modelId="{442F6C75-8F1A-0A48-8625-AC99F914BDE2}" type="presParOf" srcId="{D26A9546-9900-BE4B-9AAE-E887DDBDEA7E}" destId="{8E964BE1-7037-1742-966A-B74647685AFE}" srcOrd="4" destOrd="0" presId="urn:microsoft.com/office/officeart/2008/layout/RadialCluster"/>
    <dgm:cxn modelId="{53A09721-467D-C14F-B50D-7A046BCA17FA}" type="presParOf" srcId="{D26A9546-9900-BE4B-9AAE-E887DDBDEA7E}" destId="{7F6C1FCD-A270-0243-9D44-F57F9964683C}" srcOrd="5" destOrd="0" presId="urn:microsoft.com/office/officeart/2008/layout/RadialCluster"/>
    <dgm:cxn modelId="{036D2954-D8FE-F844-8C40-33609D70BA79}" type="presParOf" srcId="{D26A9546-9900-BE4B-9AAE-E887DDBDEA7E}" destId="{0D1F8360-5DB5-A241-907F-FFB7E2C0CA3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39CF60-C8F0-8148-8054-89EFF602FBD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1D74A4-5979-0A47-8AB4-B720BB1B1D9D}">
      <dgm:prSet phldrT="[Texte]"/>
      <dgm:spPr>
        <a:solidFill>
          <a:schemeClr val="tx2"/>
        </a:solidFill>
      </dgm:spPr>
      <dgm:t>
        <a:bodyPr/>
        <a:lstStyle/>
        <a:p>
          <a:r>
            <a:rPr lang="fr-FR"/>
            <a:t>Interactions</a:t>
          </a:r>
        </a:p>
      </dgm:t>
    </dgm:pt>
    <dgm:pt modelId="{F3C55975-8FCF-BB4B-A8C6-05A178A1D3F8}" type="parTrans" cxnId="{2A5FF528-473F-4C48-84AC-70045885861C}">
      <dgm:prSet/>
      <dgm:spPr/>
      <dgm:t>
        <a:bodyPr/>
        <a:lstStyle/>
        <a:p>
          <a:endParaRPr lang="fr-FR"/>
        </a:p>
      </dgm:t>
    </dgm:pt>
    <dgm:pt modelId="{4FC9C86A-0818-7D43-9EF1-2E316118C4B9}" type="sibTrans" cxnId="{2A5FF528-473F-4C48-84AC-70045885861C}">
      <dgm:prSet/>
      <dgm:spPr/>
      <dgm:t>
        <a:bodyPr/>
        <a:lstStyle/>
        <a:p>
          <a:endParaRPr lang="fr-FR"/>
        </a:p>
      </dgm:t>
    </dgm:pt>
    <dgm:pt modelId="{0E5BA3C9-6A1E-244B-A6DC-5EECFEAA1914}">
      <dgm:prSet phldrT="[Texte]"/>
      <dgm:spPr/>
      <dgm:t>
        <a:bodyPr/>
        <a:lstStyle/>
        <a:p>
          <a:r>
            <a:rPr lang="fr-FR"/>
            <a:t>Facteurs environnementaux</a:t>
          </a:r>
        </a:p>
      </dgm:t>
    </dgm:pt>
    <dgm:pt modelId="{BECFD51E-E547-C34D-800C-65A30A310A8C}" type="parTrans" cxnId="{677BE2CC-489C-4B4C-8443-F64D5BCBB963}">
      <dgm:prSet/>
      <dgm:spPr/>
      <dgm:t>
        <a:bodyPr/>
        <a:lstStyle/>
        <a:p>
          <a:endParaRPr lang="fr-FR"/>
        </a:p>
      </dgm:t>
    </dgm:pt>
    <dgm:pt modelId="{CEE9E13F-02BD-5A41-B2DD-A2C48C927196}" type="sibTrans" cxnId="{677BE2CC-489C-4B4C-8443-F64D5BCBB963}">
      <dgm:prSet/>
      <dgm:spPr/>
      <dgm:t>
        <a:bodyPr/>
        <a:lstStyle/>
        <a:p>
          <a:endParaRPr lang="fr-FR"/>
        </a:p>
      </dgm:t>
    </dgm:pt>
    <dgm:pt modelId="{7DFD117E-8618-1E4C-A02A-846B4785A87E}">
      <dgm:prSet phldrT="[Texte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/>
            <a:t>Habitudes de vie (Education)</a:t>
          </a:r>
        </a:p>
      </dgm:t>
    </dgm:pt>
    <dgm:pt modelId="{4F73BC5F-0FA4-824E-9493-2E6B90F47E8D}" type="parTrans" cxnId="{7E86644F-826A-A844-A521-94A29F007AD4}">
      <dgm:prSet/>
      <dgm:spPr/>
      <dgm:t>
        <a:bodyPr/>
        <a:lstStyle/>
        <a:p>
          <a:endParaRPr lang="fr-FR"/>
        </a:p>
      </dgm:t>
    </dgm:pt>
    <dgm:pt modelId="{08F2F947-6DF7-D84A-8893-AF6BB6B097D4}" type="sibTrans" cxnId="{7E86644F-826A-A844-A521-94A29F007AD4}">
      <dgm:prSet/>
      <dgm:spPr/>
      <dgm:t>
        <a:bodyPr/>
        <a:lstStyle/>
        <a:p>
          <a:endParaRPr lang="fr-FR"/>
        </a:p>
      </dgm:t>
    </dgm:pt>
    <dgm:pt modelId="{896FE983-B3FD-2343-9E38-FD27BD7DAA26}">
      <dgm:prSet phldrT="[Texte]"/>
      <dgm:spPr/>
      <dgm:t>
        <a:bodyPr/>
        <a:lstStyle/>
        <a:p>
          <a:r>
            <a:rPr lang="fr-FR"/>
            <a:t>Facteurs personnels</a:t>
          </a:r>
        </a:p>
      </dgm:t>
    </dgm:pt>
    <dgm:pt modelId="{8ACFDBFE-8130-0F4B-BFE9-90BFEBF84518}" type="parTrans" cxnId="{0E2CBFBC-CEAA-9A4A-BA62-185BC4A50938}">
      <dgm:prSet/>
      <dgm:spPr/>
      <dgm:t>
        <a:bodyPr/>
        <a:lstStyle/>
        <a:p>
          <a:endParaRPr lang="fr-FR"/>
        </a:p>
      </dgm:t>
    </dgm:pt>
    <dgm:pt modelId="{89E4BFBF-E957-054A-BEBB-EC92C258D3B0}" type="sibTrans" cxnId="{0E2CBFBC-CEAA-9A4A-BA62-185BC4A50938}">
      <dgm:prSet/>
      <dgm:spPr/>
      <dgm:t>
        <a:bodyPr/>
        <a:lstStyle/>
        <a:p>
          <a:endParaRPr lang="fr-FR"/>
        </a:p>
      </dgm:t>
    </dgm:pt>
    <dgm:pt modelId="{A7B9743E-7200-8C46-A336-2161FE0E4784}">
      <dgm:prSet phldrT="[Texte]"/>
      <dgm:spPr/>
      <dgm:t>
        <a:bodyPr/>
        <a:lstStyle/>
        <a:p>
          <a:endParaRPr lang="fr-FR"/>
        </a:p>
      </dgm:t>
    </dgm:pt>
    <dgm:pt modelId="{265BD56E-802D-E148-A38C-51DA5D31D217}" type="parTrans" cxnId="{7E925829-C9EE-1248-AB0E-D98FA4E644EB}">
      <dgm:prSet/>
      <dgm:spPr/>
      <dgm:t>
        <a:bodyPr/>
        <a:lstStyle/>
        <a:p>
          <a:endParaRPr lang="fr-FR"/>
        </a:p>
      </dgm:t>
    </dgm:pt>
    <dgm:pt modelId="{8F5A973E-88D3-BC40-B188-B482BE3C33B3}" type="sibTrans" cxnId="{7E925829-C9EE-1248-AB0E-D98FA4E644EB}">
      <dgm:prSet/>
      <dgm:spPr/>
      <dgm:t>
        <a:bodyPr/>
        <a:lstStyle/>
        <a:p>
          <a:endParaRPr lang="fr-FR"/>
        </a:p>
      </dgm:t>
    </dgm:pt>
    <dgm:pt modelId="{D02EDA9D-7943-3240-ABD8-9A93ECA660F4}" type="pres">
      <dgm:prSet presAssocID="{8639CF60-C8F0-8148-8054-89EFF602FB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26A9546-9900-BE4B-9AAE-E887DDBDEA7E}" type="pres">
      <dgm:prSet presAssocID="{141D74A4-5979-0A47-8AB4-B720BB1B1D9D}" presName="singleCycle" presStyleCnt="0"/>
      <dgm:spPr/>
    </dgm:pt>
    <dgm:pt modelId="{338DFEC8-D213-4744-9AF6-7A4260039098}" type="pres">
      <dgm:prSet presAssocID="{141D74A4-5979-0A47-8AB4-B720BB1B1D9D}" presName="singleCenter" presStyleLbl="node1" presStyleIdx="0" presStyleCnt="4" custScaleX="148229" custLinFactNeighborX="2539" custLinFactNeighborY="-12500">
        <dgm:presLayoutVars>
          <dgm:chMax val="7"/>
          <dgm:chPref val="7"/>
        </dgm:presLayoutVars>
      </dgm:prSet>
      <dgm:spPr/>
    </dgm:pt>
    <dgm:pt modelId="{2A9B4835-93AD-9B4A-923A-0A5CD33087E8}" type="pres">
      <dgm:prSet presAssocID="{BECFD51E-E547-C34D-800C-65A30A310A8C}" presName="Name56" presStyleLbl="parChTrans1D2" presStyleIdx="0" presStyleCnt="3"/>
      <dgm:spPr/>
    </dgm:pt>
    <dgm:pt modelId="{D0747CB2-E146-DA4C-B7CA-1298990B5723}" type="pres">
      <dgm:prSet presAssocID="{0E5BA3C9-6A1E-244B-A6DC-5EECFEAA1914}" presName="text0" presStyleLbl="node1" presStyleIdx="1" presStyleCnt="4" custScaleX="403666" custRadScaleRad="163753" custRadScaleInc="93526">
        <dgm:presLayoutVars>
          <dgm:bulletEnabled val="1"/>
        </dgm:presLayoutVars>
      </dgm:prSet>
      <dgm:spPr/>
    </dgm:pt>
    <dgm:pt modelId="{AC53D315-3896-9040-91DA-A666C492E323}" type="pres">
      <dgm:prSet presAssocID="{4F73BC5F-0FA4-824E-9493-2E6B90F47E8D}" presName="Name56" presStyleLbl="parChTrans1D2" presStyleIdx="1" presStyleCnt="3"/>
      <dgm:spPr/>
    </dgm:pt>
    <dgm:pt modelId="{8E964BE1-7037-1742-966A-B74647685AFE}" type="pres">
      <dgm:prSet presAssocID="{7DFD117E-8618-1E4C-A02A-846B4785A87E}" presName="text0" presStyleLbl="node1" presStyleIdx="2" presStyleCnt="4" custScaleX="468383" custRadScaleRad="47756" custRadScaleInc="85499">
        <dgm:presLayoutVars>
          <dgm:bulletEnabled val="1"/>
        </dgm:presLayoutVars>
      </dgm:prSet>
      <dgm:spPr/>
    </dgm:pt>
    <dgm:pt modelId="{7F6C1FCD-A270-0243-9D44-F57F9964683C}" type="pres">
      <dgm:prSet presAssocID="{8ACFDBFE-8130-0F4B-BFE9-90BFEBF84518}" presName="Name56" presStyleLbl="parChTrans1D2" presStyleIdx="2" presStyleCnt="3"/>
      <dgm:spPr/>
    </dgm:pt>
    <dgm:pt modelId="{0D1F8360-5DB5-A241-907F-FFB7E2C0CA35}" type="pres">
      <dgm:prSet presAssocID="{896FE983-B3FD-2343-9E38-FD27BD7DAA26}" presName="text0" presStyleLbl="node1" presStyleIdx="3" presStyleCnt="4" custScaleX="366031" custRadScaleRad="152041" custRadScaleInc="111242">
        <dgm:presLayoutVars>
          <dgm:bulletEnabled val="1"/>
        </dgm:presLayoutVars>
      </dgm:prSet>
      <dgm:spPr/>
    </dgm:pt>
  </dgm:ptLst>
  <dgm:cxnLst>
    <dgm:cxn modelId="{858FD408-6D7D-3B4D-80C3-42BADD081FCF}" type="presOf" srcId="{7DFD117E-8618-1E4C-A02A-846B4785A87E}" destId="{8E964BE1-7037-1742-966A-B74647685AFE}" srcOrd="0" destOrd="0" presId="urn:microsoft.com/office/officeart/2008/layout/RadialCluster"/>
    <dgm:cxn modelId="{FF44B910-E80F-674E-B345-697A0FF22A06}" type="presOf" srcId="{8ACFDBFE-8130-0F4B-BFE9-90BFEBF84518}" destId="{7F6C1FCD-A270-0243-9D44-F57F9964683C}" srcOrd="0" destOrd="0" presId="urn:microsoft.com/office/officeart/2008/layout/RadialCluster"/>
    <dgm:cxn modelId="{A843B726-AD61-6046-9714-D52746337A23}" type="presOf" srcId="{0E5BA3C9-6A1E-244B-A6DC-5EECFEAA1914}" destId="{D0747CB2-E146-DA4C-B7CA-1298990B5723}" srcOrd="0" destOrd="0" presId="urn:microsoft.com/office/officeart/2008/layout/RadialCluster"/>
    <dgm:cxn modelId="{2A5FF528-473F-4C48-84AC-70045885861C}" srcId="{8639CF60-C8F0-8148-8054-89EFF602FBD9}" destId="{141D74A4-5979-0A47-8AB4-B720BB1B1D9D}" srcOrd="0" destOrd="0" parTransId="{F3C55975-8FCF-BB4B-A8C6-05A178A1D3F8}" sibTransId="{4FC9C86A-0818-7D43-9EF1-2E316118C4B9}"/>
    <dgm:cxn modelId="{7E925829-C9EE-1248-AB0E-D98FA4E644EB}" srcId="{8639CF60-C8F0-8148-8054-89EFF602FBD9}" destId="{A7B9743E-7200-8C46-A336-2161FE0E4784}" srcOrd="1" destOrd="0" parTransId="{265BD56E-802D-E148-A38C-51DA5D31D217}" sibTransId="{8F5A973E-88D3-BC40-B188-B482BE3C33B3}"/>
    <dgm:cxn modelId="{4F710241-89F2-EC4A-8145-3FC4F0F1D04E}" type="presOf" srcId="{141D74A4-5979-0A47-8AB4-B720BB1B1D9D}" destId="{338DFEC8-D213-4744-9AF6-7A4260039098}" srcOrd="0" destOrd="0" presId="urn:microsoft.com/office/officeart/2008/layout/RadialCluster"/>
    <dgm:cxn modelId="{7E86644F-826A-A844-A521-94A29F007AD4}" srcId="{141D74A4-5979-0A47-8AB4-B720BB1B1D9D}" destId="{7DFD117E-8618-1E4C-A02A-846B4785A87E}" srcOrd="1" destOrd="0" parTransId="{4F73BC5F-0FA4-824E-9493-2E6B90F47E8D}" sibTransId="{08F2F947-6DF7-D84A-8893-AF6BB6B097D4}"/>
    <dgm:cxn modelId="{B6A5A753-38B8-5442-8E70-C21EB2F59E2A}" type="presOf" srcId="{BECFD51E-E547-C34D-800C-65A30A310A8C}" destId="{2A9B4835-93AD-9B4A-923A-0A5CD33087E8}" srcOrd="0" destOrd="0" presId="urn:microsoft.com/office/officeart/2008/layout/RadialCluster"/>
    <dgm:cxn modelId="{4FE4E676-D729-6D44-8B9E-E595E1F31BDC}" type="presOf" srcId="{8639CF60-C8F0-8148-8054-89EFF602FBD9}" destId="{D02EDA9D-7943-3240-ABD8-9A93ECA660F4}" srcOrd="0" destOrd="0" presId="urn:microsoft.com/office/officeart/2008/layout/RadialCluster"/>
    <dgm:cxn modelId="{5603C9A5-D5E0-244E-BD6A-F70108E8029C}" type="presOf" srcId="{4F73BC5F-0FA4-824E-9493-2E6B90F47E8D}" destId="{AC53D315-3896-9040-91DA-A666C492E323}" srcOrd="0" destOrd="0" presId="urn:microsoft.com/office/officeart/2008/layout/RadialCluster"/>
    <dgm:cxn modelId="{BCDC89B6-B84A-0A4E-85C7-908845C5A8FD}" type="presOf" srcId="{896FE983-B3FD-2343-9E38-FD27BD7DAA26}" destId="{0D1F8360-5DB5-A241-907F-FFB7E2C0CA35}" srcOrd="0" destOrd="0" presId="urn:microsoft.com/office/officeart/2008/layout/RadialCluster"/>
    <dgm:cxn modelId="{0E2CBFBC-CEAA-9A4A-BA62-185BC4A50938}" srcId="{141D74A4-5979-0A47-8AB4-B720BB1B1D9D}" destId="{896FE983-B3FD-2343-9E38-FD27BD7DAA26}" srcOrd="2" destOrd="0" parTransId="{8ACFDBFE-8130-0F4B-BFE9-90BFEBF84518}" sibTransId="{89E4BFBF-E957-054A-BEBB-EC92C258D3B0}"/>
    <dgm:cxn modelId="{677BE2CC-489C-4B4C-8443-F64D5BCBB963}" srcId="{141D74A4-5979-0A47-8AB4-B720BB1B1D9D}" destId="{0E5BA3C9-6A1E-244B-A6DC-5EECFEAA1914}" srcOrd="0" destOrd="0" parTransId="{BECFD51E-E547-C34D-800C-65A30A310A8C}" sibTransId="{CEE9E13F-02BD-5A41-B2DD-A2C48C927196}"/>
    <dgm:cxn modelId="{248D7EC8-A6D5-2B46-8195-ABC843EDDA40}" type="presParOf" srcId="{D02EDA9D-7943-3240-ABD8-9A93ECA660F4}" destId="{D26A9546-9900-BE4B-9AAE-E887DDBDEA7E}" srcOrd="0" destOrd="0" presId="urn:microsoft.com/office/officeart/2008/layout/RadialCluster"/>
    <dgm:cxn modelId="{0805CF00-CC5E-2D42-B177-702BC35F05F7}" type="presParOf" srcId="{D26A9546-9900-BE4B-9AAE-E887DDBDEA7E}" destId="{338DFEC8-D213-4744-9AF6-7A4260039098}" srcOrd="0" destOrd="0" presId="urn:microsoft.com/office/officeart/2008/layout/RadialCluster"/>
    <dgm:cxn modelId="{7FC694CB-1EF3-3949-8D6A-6D777FDFA982}" type="presParOf" srcId="{D26A9546-9900-BE4B-9AAE-E887DDBDEA7E}" destId="{2A9B4835-93AD-9B4A-923A-0A5CD33087E8}" srcOrd="1" destOrd="0" presId="urn:microsoft.com/office/officeart/2008/layout/RadialCluster"/>
    <dgm:cxn modelId="{3104B969-AE1E-CF43-A5E6-6908E3EDA672}" type="presParOf" srcId="{D26A9546-9900-BE4B-9AAE-E887DDBDEA7E}" destId="{D0747CB2-E146-DA4C-B7CA-1298990B5723}" srcOrd="2" destOrd="0" presId="urn:microsoft.com/office/officeart/2008/layout/RadialCluster"/>
    <dgm:cxn modelId="{40974A0C-BE0A-D44B-AB42-599CF508ADA5}" type="presParOf" srcId="{D26A9546-9900-BE4B-9AAE-E887DDBDEA7E}" destId="{AC53D315-3896-9040-91DA-A666C492E323}" srcOrd="3" destOrd="0" presId="urn:microsoft.com/office/officeart/2008/layout/RadialCluster"/>
    <dgm:cxn modelId="{442F6C75-8F1A-0A48-8625-AC99F914BDE2}" type="presParOf" srcId="{D26A9546-9900-BE4B-9AAE-E887DDBDEA7E}" destId="{8E964BE1-7037-1742-966A-B74647685AFE}" srcOrd="4" destOrd="0" presId="urn:microsoft.com/office/officeart/2008/layout/RadialCluster"/>
    <dgm:cxn modelId="{53A09721-467D-C14F-B50D-7A046BCA17FA}" type="presParOf" srcId="{D26A9546-9900-BE4B-9AAE-E887DDBDEA7E}" destId="{7F6C1FCD-A270-0243-9D44-F57F9964683C}" srcOrd="5" destOrd="0" presId="urn:microsoft.com/office/officeart/2008/layout/RadialCluster"/>
    <dgm:cxn modelId="{036D2954-D8FE-F844-8C40-33609D70BA79}" type="presParOf" srcId="{D26A9546-9900-BE4B-9AAE-E887DDBDEA7E}" destId="{0D1F8360-5DB5-A241-907F-FFB7E2C0CA3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39CF60-C8F0-8148-8054-89EFF602FBD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1D74A4-5979-0A47-8AB4-B720BB1B1D9D}">
      <dgm:prSet phldrT="[Texte]"/>
      <dgm:spPr>
        <a:solidFill>
          <a:schemeClr val="tx2"/>
        </a:solidFill>
      </dgm:spPr>
      <dgm:t>
        <a:bodyPr/>
        <a:lstStyle/>
        <a:p>
          <a:r>
            <a:rPr lang="fr-FR"/>
            <a:t>Interactions</a:t>
          </a:r>
        </a:p>
      </dgm:t>
    </dgm:pt>
    <dgm:pt modelId="{F3C55975-8FCF-BB4B-A8C6-05A178A1D3F8}" type="parTrans" cxnId="{2A5FF528-473F-4C48-84AC-70045885861C}">
      <dgm:prSet/>
      <dgm:spPr/>
      <dgm:t>
        <a:bodyPr/>
        <a:lstStyle/>
        <a:p>
          <a:endParaRPr lang="fr-FR"/>
        </a:p>
      </dgm:t>
    </dgm:pt>
    <dgm:pt modelId="{4FC9C86A-0818-7D43-9EF1-2E316118C4B9}" type="sibTrans" cxnId="{2A5FF528-473F-4C48-84AC-70045885861C}">
      <dgm:prSet/>
      <dgm:spPr/>
      <dgm:t>
        <a:bodyPr/>
        <a:lstStyle/>
        <a:p>
          <a:endParaRPr lang="fr-FR"/>
        </a:p>
      </dgm:t>
    </dgm:pt>
    <dgm:pt modelId="{0E5BA3C9-6A1E-244B-A6DC-5EECFEAA1914}">
      <dgm:prSet phldrT="[Texte]"/>
      <dgm:spPr/>
      <dgm:t>
        <a:bodyPr/>
        <a:lstStyle/>
        <a:p>
          <a:r>
            <a:rPr lang="fr-FR"/>
            <a:t>Facteurs environnementaux</a:t>
          </a:r>
        </a:p>
      </dgm:t>
    </dgm:pt>
    <dgm:pt modelId="{BECFD51E-E547-C34D-800C-65A30A310A8C}" type="parTrans" cxnId="{677BE2CC-489C-4B4C-8443-F64D5BCBB963}">
      <dgm:prSet/>
      <dgm:spPr/>
      <dgm:t>
        <a:bodyPr/>
        <a:lstStyle/>
        <a:p>
          <a:endParaRPr lang="fr-FR"/>
        </a:p>
      </dgm:t>
    </dgm:pt>
    <dgm:pt modelId="{CEE9E13F-02BD-5A41-B2DD-A2C48C927196}" type="sibTrans" cxnId="{677BE2CC-489C-4B4C-8443-F64D5BCBB963}">
      <dgm:prSet/>
      <dgm:spPr/>
      <dgm:t>
        <a:bodyPr/>
        <a:lstStyle/>
        <a:p>
          <a:endParaRPr lang="fr-FR"/>
        </a:p>
      </dgm:t>
    </dgm:pt>
    <dgm:pt modelId="{7DFD117E-8618-1E4C-A02A-846B4785A87E}">
      <dgm:prSet phldrT="[Texte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/>
            <a:t>Habitudes de vie (Education)</a:t>
          </a:r>
        </a:p>
      </dgm:t>
    </dgm:pt>
    <dgm:pt modelId="{4F73BC5F-0FA4-824E-9493-2E6B90F47E8D}" type="parTrans" cxnId="{7E86644F-826A-A844-A521-94A29F007AD4}">
      <dgm:prSet/>
      <dgm:spPr/>
      <dgm:t>
        <a:bodyPr/>
        <a:lstStyle/>
        <a:p>
          <a:endParaRPr lang="fr-FR"/>
        </a:p>
      </dgm:t>
    </dgm:pt>
    <dgm:pt modelId="{08F2F947-6DF7-D84A-8893-AF6BB6B097D4}" type="sibTrans" cxnId="{7E86644F-826A-A844-A521-94A29F007AD4}">
      <dgm:prSet/>
      <dgm:spPr/>
      <dgm:t>
        <a:bodyPr/>
        <a:lstStyle/>
        <a:p>
          <a:endParaRPr lang="fr-FR"/>
        </a:p>
      </dgm:t>
    </dgm:pt>
    <dgm:pt modelId="{896FE983-B3FD-2343-9E38-FD27BD7DAA26}">
      <dgm:prSet phldrT="[Texte]"/>
      <dgm:spPr/>
      <dgm:t>
        <a:bodyPr/>
        <a:lstStyle/>
        <a:p>
          <a:r>
            <a:rPr lang="fr-FR"/>
            <a:t>Facteurs personnels</a:t>
          </a:r>
        </a:p>
      </dgm:t>
    </dgm:pt>
    <dgm:pt modelId="{8ACFDBFE-8130-0F4B-BFE9-90BFEBF84518}" type="parTrans" cxnId="{0E2CBFBC-CEAA-9A4A-BA62-185BC4A50938}">
      <dgm:prSet/>
      <dgm:spPr/>
      <dgm:t>
        <a:bodyPr/>
        <a:lstStyle/>
        <a:p>
          <a:endParaRPr lang="fr-FR"/>
        </a:p>
      </dgm:t>
    </dgm:pt>
    <dgm:pt modelId="{89E4BFBF-E957-054A-BEBB-EC92C258D3B0}" type="sibTrans" cxnId="{0E2CBFBC-CEAA-9A4A-BA62-185BC4A50938}">
      <dgm:prSet/>
      <dgm:spPr/>
      <dgm:t>
        <a:bodyPr/>
        <a:lstStyle/>
        <a:p>
          <a:endParaRPr lang="fr-FR"/>
        </a:p>
      </dgm:t>
    </dgm:pt>
    <dgm:pt modelId="{A7B9743E-7200-8C46-A336-2161FE0E4784}">
      <dgm:prSet phldrT="[Texte]"/>
      <dgm:spPr/>
      <dgm:t>
        <a:bodyPr/>
        <a:lstStyle/>
        <a:p>
          <a:endParaRPr lang="fr-FR"/>
        </a:p>
      </dgm:t>
    </dgm:pt>
    <dgm:pt modelId="{265BD56E-802D-E148-A38C-51DA5D31D217}" type="parTrans" cxnId="{7E925829-C9EE-1248-AB0E-D98FA4E644EB}">
      <dgm:prSet/>
      <dgm:spPr/>
      <dgm:t>
        <a:bodyPr/>
        <a:lstStyle/>
        <a:p>
          <a:endParaRPr lang="fr-FR"/>
        </a:p>
      </dgm:t>
    </dgm:pt>
    <dgm:pt modelId="{8F5A973E-88D3-BC40-B188-B482BE3C33B3}" type="sibTrans" cxnId="{7E925829-C9EE-1248-AB0E-D98FA4E644EB}">
      <dgm:prSet/>
      <dgm:spPr/>
      <dgm:t>
        <a:bodyPr/>
        <a:lstStyle/>
        <a:p>
          <a:endParaRPr lang="fr-FR"/>
        </a:p>
      </dgm:t>
    </dgm:pt>
    <dgm:pt modelId="{D02EDA9D-7943-3240-ABD8-9A93ECA660F4}" type="pres">
      <dgm:prSet presAssocID="{8639CF60-C8F0-8148-8054-89EFF602FB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26A9546-9900-BE4B-9AAE-E887DDBDEA7E}" type="pres">
      <dgm:prSet presAssocID="{141D74A4-5979-0A47-8AB4-B720BB1B1D9D}" presName="singleCycle" presStyleCnt="0"/>
      <dgm:spPr/>
    </dgm:pt>
    <dgm:pt modelId="{338DFEC8-D213-4744-9AF6-7A4260039098}" type="pres">
      <dgm:prSet presAssocID="{141D74A4-5979-0A47-8AB4-B720BB1B1D9D}" presName="singleCenter" presStyleLbl="node1" presStyleIdx="0" presStyleCnt="4" custScaleX="148229" custLinFactNeighborX="2539" custLinFactNeighborY="-12500">
        <dgm:presLayoutVars>
          <dgm:chMax val="7"/>
          <dgm:chPref val="7"/>
        </dgm:presLayoutVars>
      </dgm:prSet>
      <dgm:spPr/>
    </dgm:pt>
    <dgm:pt modelId="{2A9B4835-93AD-9B4A-923A-0A5CD33087E8}" type="pres">
      <dgm:prSet presAssocID="{BECFD51E-E547-C34D-800C-65A30A310A8C}" presName="Name56" presStyleLbl="parChTrans1D2" presStyleIdx="0" presStyleCnt="3"/>
      <dgm:spPr/>
    </dgm:pt>
    <dgm:pt modelId="{D0747CB2-E146-DA4C-B7CA-1298990B5723}" type="pres">
      <dgm:prSet presAssocID="{0E5BA3C9-6A1E-244B-A6DC-5EECFEAA1914}" presName="text0" presStyleLbl="node1" presStyleIdx="1" presStyleCnt="4" custScaleX="403666" custRadScaleRad="163753" custRadScaleInc="93526">
        <dgm:presLayoutVars>
          <dgm:bulletEnabled val="1"/>
        </dgm:presLayoutVars>
      </dgm:prSet>
      <dgm:spPr/>
    </dgm:pt>
    <dgm:pt modelId="{AC53D315-3896-9040-91DA-A666C492E323}" type="pres">
      <dgm:prSet presAssocID="{4F73BC5F-0FA4-824E-9493-2E6B90F47E8D}" presName="Name56" presStyleLbl="parChTrans1D2" presStyleIdx="1" presStyleCnt="3"/>
      <dgm:spPr/>
    </dgm:pt>
    <dgm:pt modelId="{8E964BE1-7037-1742-966A-B74647685AFE}" type="pres">
      <dgm:prSet presAssocID="{7DFD117E-8618-1E4C-A02A-846B4785A87E}" presName="text0" presStyleLbl="node1" presStyleIdx="2" presStyleCnt="4" custScaleX="468383" custRadScaleRad="47756" custRadScaleInc="85499">
        <dgm:presLayoutVars>
          <dgm:bulletEnabled val="1"/>
        </dgm:presLayoutVars>
      </dgm:prSet>
      <dgm:spPr/>
    </dgm:pt>
    <dgm:pt modelId="{7F6C1FCD-A270-0243-9D44-F57F9964683C}" type="pres">
      <dgm:prSet presAssocID="{8ACFDBFE-8130-0F4B-BFE9-90BFEBF84518}" presName="Name56" presStyleLbl="parChTrans1D2" presStyleIdx="2" presStyleCnt="3"/>
      <dgm:spPr/>
    </dgm:pt>
    <dgm:pt modelId="{0D1F8360-5DB5-A241-907F-FFB7E2C0CA35}" type="pres">
      <dgm:prSet presAssocID="{896FE983-B3FD-2343-9E38-FD27BD7DAA26}" presName="text0" presStyleLbl="node1" presStyleIdx="3" presStyleCnt="4" custScaleX="366031" custRadScaleRad="152041" custRadScaleInc="111242">
        <dgm:presLayoutVars>
          <dgm:bulletEnabled val="1"/>
        </dgm:presLayoutVars>
      </dgm:prSet>
      <dgm:spPr/>
    </dgm:pt>
  </dgm:ptLst>
  <dgm:cxnLst>
    <dgm:cxn modelId="{858FD408-6D7D-3B4D-80C3-42BADD081FCF}" type="presOf" srcId="{7DFD117E-8618-1E4C-A02A-846B4785A87E}" destId="{8E964BE1-7037-1742-966A-B74647685AFE}" srcOrd="0" destOrd="0" presId="urn:microsoft.com/office/officeart/2008/layout/RadialCluster"/>
    <dgm:cxn modelId="{FF44B910-E80F-674E-B345-697A0FF22A06}" type="presOf" srcId="{8ACFDBFE-8130-0F4B-BFE9-90BFEBF84518}" destId="{7F6C1FCD-A270-0243-9D44-F57F9964683C}" srcOrd="0" destOrd="0" presId="urn:microsoft.com/office/officeart/2008/layout/RadialCluster"/>
    <dgm:cxn modelId="{A843B726-AD61-6046-9714-D52746337A23}" type="presOf" srcId="{0E5BA3C9-6A1E-244B-A6DC-5EECFEAA1914}" destId="{D0747CB2-E146-DA4C-B7CA-1298990B5723}" srcOrd="0" destOrd="0" presId="urn:microsoft.com/office/officeart/2008/layout/RadialCluster"/>
    <dgm:cxn modelId="{2A5FF528-473F-4C48-84AC-70045885861C}" srcId="{8639CF60-C8F0-8148-8054-89EFF602FBD9}" destId="{141D74A4-5979-0A47-8AB4-B720BB1B1D9D}" srcOrd="0" destOrd="0" parTransId="{F3C55975-8FCF-BB4B-A8C6-05A178A1D3F8}" sibTransId="{4FC9C86A-0818-7D43-9EF1-2E316118C4B9}"/>
    <dgm:cxn modelId="{7E925829-C9EE-1248-AB0E-D98FA4E644EB}" srcId="{8639CF60-C8F0-8148-8054-89EFF602FBD9}" destId="{A7B9743E-7200-8C46-A336-2161FE0E4784}" srcOrd="1" destOrd="0" parTransId="{265BD56E-802D-E148-A38C-51DA5D31D217}" sibTransId="{8F5A973E-88D3-BC40-B188-B482BE3C33B3}"/>
    <dgm:cxn modelId="{4F710241-89F2-EC4A-8145-3FC4F0F1D04E}" type="presOf" srcId="{141D74A4-5979-0A47-8AB4-B720BB1B1D9D}" destId="{338DFEC8-D213-4744-9AF6-7A4260039098}" srcOrd="0" destOrd="0" presId="urn:microsoft.com/office/officeart/2008/layout/RadialCluster"/>
    <dgm:cxn modelId="{7E86644F-826A-A844-A521-94A29F007AD4}" srcId="{141D74A4-5979-0A47-8AB4-B720BB1B1D9D}" destId="{7DFD117E-8618-1E4C-A02A-846B4785A87E}" srcOrd="1" destOrd="0" parTransId="{4F73BC5F-0FA4-824E-9493-2E6B90F47E8D}" sibTransId="{08F2F947-6DF7-D84A-8893-AF6BB6B097D4}"/>
    <dgm:cxn modelId="{B6A5A753-38B8-5442-8E70-C21EB2F59E2A}" type="presOf" srcId="{BECFD51E-E547-C34D-800C-65A30A310A8C}" destId="{2A9B4835-93AD-9B4A-923A-0A5CD33087E8}" srcOrd="0" destOrd="0" presId="urn:microsoft.com/office/officeart/2008/layout/RadialCluster"/>
    <dgm:cxn modelId="{4FE4E676-D729-6D44-8B9E-E595E1F31BDC}" type="presOf" srcId="{8639CF60-C8F0-8148-8054-89EFF602FBD9}" destId="{D02EDA9D-7943-3240-ABD8-9A93ECA660F4}" srcOrd="0" destOrd="0" presId="urn:microsoft.com/office/officeart/2008/layout/RadialCluster"/>
    <dgm:cxn modelId="{5603C9A5-D5E0-244E-BD6A-F70108E8029C}" type="presOf" srcId="{4F73BC5F-0FA4-824E-9493-2E6B90F47E8D}" destId="{AC53D315-3896-9040-91DA-A666C492E323}" srcOrd="0" destOrd="0" presId="urn:microsoft.com/office/officeart/2008/layout/RadialCluster"/>
    <dgm:cxn modelId="{BCDC89B6-B84A-0A4E-85C7-908845C5A8FD}" type="presOf" srcId="{896FE983-B3FD-2343-9E38-FD27BD7DAA26}" destId="{0D1F8360-5DB5-A241-907F-FFB7E2C0CA35}" srcOrd="0" destOrd="0" presId="urn:microsoft.com/office/officeart/2008/layout/RadialCluster"/>
    <dgm:cxn modelId="{0E2CBFBC-CEAA-9A4A-BA62-185BC4A50938}" srcId="{141D74A4-5979-0A47-8AB4-B720BB1B1D9D}" destId="{896FE983-B3FD-2343-9E38-FD27BD7DAA26}" srcOrd="2" destOrd="0" parTransId="{8ACFDBFE-8130-0F4B-BFE9-90BFEBF84518}" sibTransId="{89E4BFBF-E957-054A-BEBB-EC92C258D3B0}"/>
    <dgm:cxn modelId="{677BE2CC-489C-4B4C-8443-F64D5BCBB963}" srcId="{141D74A4-5979-0A47-8AB4-B720BB1B1D9D}" destId="{0E5BA3C9-6A1E-244B-A6DC-5EECFEAA1914}" srcOrd="0" destOrd="0" parTransId="{BECFD51E-E547-C34D-800C-65A30A310A8C}" sibTransId="{CEE9E13F-02BD-5A41-B2DD-A2C48C927196}"/>
    <dgm:cxn modelId="{248D7EC8-A6D5-2B46-8195-ABC843EDDA40}" type="presParOf" srcId="{D02EDA9D-7943-3240-ABD8-9A93ECA660F4}" destId="{D26A9546-9900-BE4B-9AAE-E887DDBDEA7E}" srcOrd="0" destOrd="0" presId="urn:microsoft.com/office/officeart/2008/layout/RadialCluster"/>
    <dgm:cxn modelId="{0805CF00-CC5E-2D42-B177-702BC35F05F7}" type="presParOf" srcId="{D26A9546-9900-BE4B-9AAE-E887DDBDEA7E}" destId="{338DFEC8-D213-4744-9AF6-7A4260039098}" srcOrd="0" destOrd="0" presId="urn:microsoft.com/office/officeart/2008/layout/RadialCluster"/>
    <dgm:cxn modelId="{7FC694CB-1EF3-3949-8D6A-6D777FDFA982}" type="presParOf" srcId="{D26A9546-9900-BE4B-9AAE-E887DDBDEA7E}" destId="{2A9B4835-93AD-9B4A-923A-0A5CD33087E8}" srcOrd="1" destOrd="0" presId="urn:microsoft.com/office/officeart/2008/layout/RadialCluster"/>
    <dgm:cxn modelId="{3104B969-AE1E-CF43-A5E6-6908E3EDA672}" type="presParOf" srcId="{D26A9546-9900-BE4B-9AAE-E887DDBDEA7E}" destId="{D0747CB2-E146-DA4C-B7CA-1298990B5723}" srcOrd="2" destOrd="0" presId="urn:microsoft.com/office/officeart/2008/layout/RadialCluster"/>
    <dgm:cxn modelId="{40974A0C-BE0A-D44B-AB42-599CF508ADA5}" type="presParOf" srcId="{D26A9546-9900-BE4B-9AAE-E887DDBDEA7E}" destId="{AC53D315-3896-9040-91DA-A666C492E323}" srcOrd="3" destOrd="0" presId="urn:microsoft.com/office/officeart/2008/layout/RadialCluster"/>
    <dgm:cxn modelId="{442F6C75-8F1A-0A48-8625-AC99F914BDE2}" type="presParOf" srcId="{D26A9546-9900-BE4B-9AAE-E887DDBDEA7E}" destId="{8E964BE1-7037-1742-966A-B74647685AFE}" srcOrd="4" destOrd="0" presId="urn:microsoft.com/office/officeart/2008/layout/RadialCluster"/>
    <dgm:cxn modelId="{53A09721-467D-C14F-B50D-7A046BCA17FA}" type="presParOf" srcId="{D26A9546-9900-BE4B-9AAE-E887DDBDEA7E}" destId="{7F6C1FCD-A270-0243-9D44-F57F9964683C}" srcOrd="5" destOrd="0" presId="urn:microsoft.com/office/officeart/2008/layout/RadialCluster"/>
    <dgm:cxn modelId="{036D2954-D8FE-F844-8C40-33609D70BA79}" type="presParOf" srcId="{D26A9546-9900-BE4B-9AAE-E887DDBDEA7E}" destId="{0D1F8360-5DB5-A241-907F-FFB7E2C0CA3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39CF60-C8F0-8148-8054-89EFF602FBD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1D74A4-5979-0A47-8AB4-B720BB1B1D9D}">
      <dgm:prSet phldrT="[Texte]"/>
      <dgm:spPr>
        <a:solidFill>
          <a:schemeClr val="tx2"/>
        </a:solidFill>
      </dgm:spPr>
      <dgm:t>
        <a:bodyPr/>
        <a:lstStyle/>
        <a:p>
          <a:r>
            <a:rPr lang="fr-FR"/>
            <a:t>Interactions</a:t>
          </a:r>
        </a:p>
      </dgm:t>
    </dgm:pt>
    <dgm:pt modelId="{F3C55975-8FCF-BB4B-A8C6-05A178A1D3F8}" type="parTrans" cxnId="{2A5FF528-473F-4C48-84AC-70045885861C}">
      <dgm:prSet/>
      <dgm:spPr/>
      <dgm:t>
        <a:bodyPr/>
        <a:lstStyle/>
        <a:p>
          <a:endParaRPr lang="fr-FR"/>
        </a:p>
      </dgm:t>
    </dgm:pt>
    <dgm:pt modelId="{4FC9C86A-0818-7D43-9EF1-2E316118C4B9}" type="sibTrans" cxnId="{2A5FF528-473F-4C48-84AC-70045885861C}">
      <dgm:prSet/>
      <dgm:spPr/>
      <dgm:t>
        <a:bodyPr/>
        <a:lstStyle/>
        <a:p>
          <a:endParaRPr lang="fr-FR"/>
        </a:p>
      </dgm:t>
    </dgm:pt>
    <dgm:pt modelId="{0E5BA3C9-6A1E-244B-A6DC-5EECFEAA1914}">
      <dgm:prSet phldrT="[Texte]"/>
      <dgm:spPr/>
      <dgm:t>
        <a:bodyPr/>
        <a:lstStyle/>
        <a:p>
          <a:r>
            <a:rPr lang="fr-FR"/>
            <a:t>Facteurs environnementaux</a:t>
          </a:r>
        </a:p>
      </dgm:t>
    </dgm:pt>
    <dgm:pt modelId="{BECFD51E-E547-C34D-800C-65A30A310A8C}" type="parTrans" cxnId="{677BE2CC-489C-4B4C-8443-F64D5BCBB963}">
      <dgm:prSet/>
      <dgm:spPr/>
      <dgm:t>
        <a:bodyPr/>
        <a:lstStyle/>
        <a:p>
          <a:endParaRPr lang="fr-FR"/>
        </a:p>
      </dgm:t>
    </dgm:pt>
    <dgm:pt modelId="{CEE9E13F-02BD-5A41-B2DD-A2C48C927196}" type="sibTrans" cxnId="{677BE2CC-489C-4B4C-8443-F64D5BCBB963}">
      <dgm:prSet/>
      <dgm:spPr/>
      <dgm:t>
        <a:bodyPr/>
        <a:lstStyle/>
        <a:p>
          <a:endParaRPr lang="fr-FR"/>
        </a:p>
      </dgm:t>
    </dgm:pt>
    <dgm:pt modelId="{7DFD117E-8618-1E4C-A02A-846B4785A87E}">
      <dgm:prSet phldrT="[Texte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/>
            <a:t>Habitudes de vie (Education)</a:t>
          </a:r>
        </a:p>
      </dgm:t>
    </dgm:pt>
    <dgm:pt modelId="{4F73BC5F-0FA4-824E-9493-2E6B90F47E8D}" type="parTrans" cxnId="{7E86644F-826A-A844-A521-94A29F007AD4}">
      <dgm:prSet/>
      <dgm:spPr/>
      <dgm:t>
        <a:bodyPr/>
        <a:lstStyle/>
        <a:p>
          <a:endParaRPr lang="fr-FR"/>
        </a:p>
      </dgm:t>
    </dgm:pt>
    <dgm:pt modelId="{08F2F947-6DF7-D84A-8893-AF6BB6B097D4}" type="sibTrans" cxnId="{7E86644F-826A-A844-A521-94A29F007AD4}">
      <dgm:prSet/>
      <dgm:spPr/>
      <dgm:t>
        <a:bodyPr/>
        <a:lstStyle/>
        <a:p>
          <a:endParaRPr lang="fr-FR"/>
        </a:p>
      </dgm:t>
    </dgm:pt>
    <dgm:pt modelId="{896FE983-B3FD-2343-9E38-FD27BD7DAA26}">
      <dgm:prSet phldrT="[Texte]"/>
      <dgm:spPr/>
      <dgm:t>
        <a:bodyPr/>
        <a:lstStyle/>
        <a:p>
          <a:r>
            <a:rPr lang="fr-FR"/>
            <a:t>Facteurs personnels</a:t>
          </a:r>
        </a:p>
      </dgm:t>
    </dgm:pt>
    <dgm:pt modelId="{8ACFDBFE-8130-0F4B-BFE9-90BFEBF84518}" type="parTrans" cxnId="{0E2CBFBC-CEAA-9A4A-BA62-185BC4A50938}">
      <dgm:prSet/>
      <dgm:spPr/>
      <dgm:t>
        <a:bodyPr/>
        <a:lstStyle/>
        <a:p>
          <a:endParaRPr lang="fr-FR"/>
        </a:p>
      </dgm:t>
    </dgm:pt>
    <dgm:pt modelId="{89E4BFBF-E957-054A-BEBB-EC92C258D3B0}" type="sibTrans" cxnId="{0E2CBFBC-CEAA-9A4A-BA62-185BC4A50938}">
      <dgm:prSet/>
      <dgm:spPr/>
      <dgm:t>
        <a:bodyPr/>
        <a:lstStyle/>
        <a:p>
          <a:endParaRPr lang="fr-FR"/>
        </a:p>
      </dgm:t>
    </dgm:pt>
    <dgm:pt modelId="{A7B9743E-7200-8C46-A336-2161FE0E4784}">
      <dgm:prSet phldrT="[Texte]"/>
      <dgm:spPr/>
      <dgm:t>
        <a:bodyPr/>
        <a:lstStyle/>
        <a:p>
          <a:endParaRPr lang="fr-FR"/>
        </a:p>
      </dgm:t>
    </dgm:pt>
    <dgm:pt modelId="{265BD56E-802D-E148-A38C-51DA5D31D217}" type="parTrans" cxnId="{7E925829-C9EE-1248-AB0E-D98FA4E644EB}">
      <dgm:prSet/>
      <dgm:spPr/>
      <dgm:t>
        <a:bodyPr/>
        <a:lstStyle/>
        <a:p>
          <a:endParaRPr lang="fr-FR"/>
        </a:p>
      </dgm:t>
    </dgm:pt>
    <dgm:pt modelId="{8F5A973E-88D3-BC40-B188-B482BE3C33B3}" type="sibTrans" cxnId="{7E925829-C9EE-1248-AB0E-D98FA4E644EB}">
      <dgm:prSet/>
      <dgm:spPr/>
      <dgm:t>
        <a:bodyPr/>
        <a:lstStyle/>
        <a:p>
          <a:endParaRPr lang="fr-FR"/>
        </a:p>
      </dgm:t>
    </dgm:pt>
    <dgm:pt modelId="{D02EDA9D-7943-3240-ABD8-9A93ECA660F4}" type="pres">
      <dgm:prSet presAssocID="{8639CF60-C8F0-8148-8054-89EFF602FB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26A9546-9900-BE4B-9AAE-E887DDBDEA7E}" type="pres">
      <dgm:prSet presAssocID="{141D74A4-5979-0A47-8AB4-B720BB1B1D9D}" presName="singleCycle" presStyleCnt="0"/>
      <dgm:spPr/>
    </dgm:pt>
    <dgm:pt modelId="{338DFEC8-D213-4744-9AF6-7A4260039098}" type="pres">
      <dgm:prSet presAssocID="{141D74A4-5979-0A47-8AB4-B720BB1B1D9D}" presName="singleCenter" presStyleLbl="node1" presStyleIdx="0" presStyleCnt="4" custScaleX="148229" custLinFactNeighborX="2539" custLinFactNeighborY="-12500">
        <dgm:presLayoutVars>
          <dgm:chMax val="7"/>
          <dgm:chPref val="7"/>
        </dgm:presLayoutVars>
      </dgm:prSet>
      <dgm:spPr/>
    </dgm:pt>
    <dgm:pt modelId="{2A9B4835-93AD-9B4A-923A-0A5CD33087E8}" type="pres">
      <dgm:prSet presAssocID="{BECFD51E-E547-C34D-800C-65A30A310A8C}" presName="Name56" presStyleLbl="parChTrans1D2" presStyleIdx="0" presStyleCnt="3"/>
      <dgm:spPr/>
    </dgm:pt>
    <dgm:pt modelId="{D0747CB2-E146-DA4C-B7CA-1298990B5723}" type="pres">
      <dgm:prSet presAssocID="{0E5BA3C9-6A1E-244B-A6DC-5EECFEAA1914}" presName="text0" presStyleLbl="node1" presStyleIdx="1" presStyleCnt="4" custScaleX="403666" custRadScaleRad="163753" custRadScaleInc="93526">
        <dgm:presLayoutVars>
          <dgm:bulletEnabled val="1"/>
        </dgm:presLayoutVars>
      </dgm:prSet>
      <dgm:spPr/>
    </dgm:pt>
    <dgm:pt modelId="{AC53D315-3896-9040-91DA-A666C492E323}" type="pres">
      <dgm:prSet presAssocID="{4F73BC5F-0FA4-824E-9493-2E6B90F47E8D}" presName="Name56" presStyleLbl="parChTrans1D2" presStyleIdx="1" presStyleCnt="3"/>
      <dgm:spPr/>
    </dgm:pt>
    <dgm:pt modelId="{8E964BE1-7037-1742-966A-B74647685AFE}" type="pres">
      <dgm:prSet presAssocID="{7DFD117E-8618-1E4C-A02A-846B4785A87E}" presName="text0" presStyleLbl="node1" presStyleIdx="2" presStyleCnt="4" custScaleX="468383" custRadScaleRad="47756" custRadScaleInc="85499">
        <dgm:presLayoutVars>
          <dgm:bulletEnabled val="1"/>
        </dgm:presLayoutVars>
      </dgm:prSet>
      <dgm:spPr/>
    </dgm:pt>
    <dgm:pt modelId="{7F6C1FCD-A270-0243-9D44-F57F9964683C}" type="pres">
      <dgm:prSet presAssocID="{8ACFDBFE-8130-0F4B-BFE9-90BFEBF84518}" presName="Name56" presStyleLbl="parChTrans1D2" presStyleIdx="2" presStyleCnt="3"/>
      <dgm:spPr/>
    </dgm:pt>
    <dgm:pt modelId="{0D1F8360-5DB5-A241-907F-FFB7E2C0CA35}" type="pres">
      <dgm:prSet presAssocID="{896FE983-B3FD-2343-9E38-FD27BD7DAA26}" presName="text0" presStyleLbl="node1" presStyleIdx="3" presStyleCnt="4" custScaleX="366031" custRadScaleRad="152041" custRadScaleInc="111242">
        <dgm:presLayoutVars>
          <dgm:bulletEnabled val="1"/>
        </dgm:presLayoutVars>
      </dgm:prSet>
      <dgm:spPr/>
    </dgm:pt>
  </dgm:ptLst>
  <dgm:cxnLst>
    <dgm:cxn modelId="{858FD408-6D7D-3B4D-80C3-42BADD081FCF}" type="presOf" srcId="{7DFD117E-8618-1E4C-A02A-846B4785A87E}" destId="{8E964BE1-7037-1742-966A-B74647685AFE}" srcOrd="0" destOrd="0" presId="urn:microsoft.com/office/officeart/2008/layout/RadialCluster"/>
    <dgm:cxn modelId="{FF44B910-E80F-674E-B345-697A0FF22A06}" type="presOf" srcId="{8ACFDBFE-8130-0F4B-BFE9-90BFEBF84518}" destId="{7F6C1FCD-A270-0243-9D44-F57F9964683C}" srcOrd="0" destOrd="0" presId="urn:microsoft.com/office/officeart/2008/layout/RadialCluster"/>
    <dgm:cxn modelId="{A843B726-AD61-6046-9714-D52746337A23}" type="presOf" srcId="{0E5BA3C9-6A1E-244B-A6DC-5EECFEAA1914}" destId="{D0747CB2-E146-DA4C-B7CA-1298990B5723}" srcOrd="0" destOrd="0" presId="urn:microsoft.com/office/officeart/2008/layout/RadialCluster"/>
    <dgm:cxn modelId="{2A5FF528-473F-4C48-84AC-70045885861C}" srcId="{8639CF60-C8F0-8148-8054-89EFF602FBD9}" destId="{141D74A4-5979-0A47-8AB4-B720BB1B1D9D}" srcOrd="0" destOrd="0" parTransId="{F3C55975-8FCF-BB4B-A8C6-05A178A1D3F8}" sibTransId="{4FC9C86A-0818-7D43-9EF1-2E316118C4B9}"/>
    <dgm:cxn modelId="{7E925829-C9EE-1248-AB0E-D98FA4E644EB}" srcId="{8639CF60-C8F0-8148-8054-89EFF602FBD9}" destId="{A7B9743E-7200-8C46-A336-2161FE0E4784}" srcOrd="1" destOrd="0" parTransId="{265BD56E-802D-E148-A38C-51DA5D31D217}" sibTransId="{8F5A973E-88D3-BC40-B188-B482BE3C33B3}"/>
    <dgm:cxn modelId="{4F710241-89F2-EC4A-8145-3FC4F0F1D04E}" type="presOf" srcId="{141D74A4-5979-0A47-8AB4-B720BB1B1D9D}" destId="{338DFEC8-D213-4744-9AF6-7A4260039098}" srcOrd="0" destOrd="0" presId="urn:microsoft.com/office/officeart/2008/layout/RadialCluster"/>
    <dgm:cxn modelId="{7E86644F-826A-A844-A521-94A29F007AD4}" srcId="{141D74A4-5979-0A47-8AB4-B720BB1B1D9D}" destId="{7DFD117E-8618-1E4C-A02A-846B4785A87E}" srcOrd="1" destOrd="0" parTransId="{4F73BC5F-0FA4-824E-9493-2E6B90F47E8D}" sibTransId="{08F2F947-6DF7-D84A-8893-AF6BB6B097D4}"/>
    <dgm:cxn modelId="{B6A5A753-38B8-5442-8E70-C21EB2F59E2A}" type="presOf" srcId="{BECFD51E-E547-C34D-800C-65A30A310A8C}" destId="{2A9B4835-93AD-9B4A-923A-0A5CD33087E8}" srcOrd="0" destOrd="0" presId="urn:microsoft.com/office/officeart/2008/layout/RadialCluster"/>
    <dgm:cxn modelId="{4FE4E676-D729-6D44-8B9E-E595E1F31BDC}" type="presOf" srcId="{8639CF60-C8F0-8148-8054-89EFF602FBD9}" destId="{D02EDA9D-7943-3240-ABD8-9A93ECA660F4}" srcOrd="0" destOrd="0" presId="urn:microsoft.com/office/officeart/2008/layout/RadialCluster"/>
    <dgm:cxn modelId="{5603C9A5-D5E0-244E-BD6A-F70108E8029C}" type="presOf" srcId="{4F73BC5F-0FA4-824E-9493-2E6B90F47E8D}" destId="{AC53D315-3896-9040-91DA-A666C492E323}" srcOrd="0" destOrd="0" presId="urn:microsoft.com/office/officeart/2008/layout/RadialCluster"/>
    <dgm:cxn modelId="{BCDC89B6-B84A-0A4E-85C7-908845C5A8FD}" type="presOf" srcId="{896FE983-B3FD-2343-9E38-FD27BD7DAA26}" destId="{0D1F8360-5DB5-A241-907F-FFB7E2C0CA35}" srcOrd="0" destOrd="0" presId="urn:microsoft.com/office/officeart/2008/layout/RadialCluster"/>
    <dgm:cxn modelId="{0E2CBFBC-CEAA-9A4A-BA62-185BC4A50938}" srcId="{141D74A4-5979-0A47-8AB4-B720BB1B1D9D}" destId="{896FE983-B3FD-2343-9E38-FD27BD7DAA26}" srcOrd="2" destOrd="0" parTransId="{8ACFDBFE-8130-0F4B-BFE9-90BFEBF84518}" sibTransId="{89E4BFBF-E957-054A-BEBB-EC92C258D3B0}"/>
    <dgm:cxn modelId="{677BE2CC-489C-4B4C-8443-F64D5BCBB963}" srcId="{141D74A4-5979-0A47-8AB4-B720BB1B1D9D}" destId="{0E5BA3C9-6A1E-244B-A6DC-5EECFEAA1914}" srcOrd="0" destOrd="0" parTransId="{BECFD51E-E547-C34D-800C-65A30A310A8C}" sibTransId="{CEE9E13F-02BD-5A41-B2DD-A2C48C927196}"/>
    <dgm:cxn modelId="{248D7EC8-A6D5-2B46-8195-ABC843EDDA40}" type="presParOf" srcId="{D02EDA9D-7943-3240-ABD8-9A93ECA660F4}" destId="{D26A9546-9900-BE4B-9AAE-E887DDBDEA7E}" srcOrd="0" destOrd="0" presId="urn:microsoft.com/office/officeart/2008/layout/RadialCluster"/>
    <dgm:cxn modelId="{0805CF00-CC5E-2D42-B177-702BC35F05F7}" type="presParOf" srcId="{D26A9546-9900-BE4B-9AAE-E887DDBDEA7E}" destId="{338DFEC8-D213-4744-9AF6-7A4260039098}" srcOrd="0" destOrd="0" presId="urn:microsoft.com/office/officeart/2008/layout/RadialCluster"/>
    <dgm:cxn modelId="{7FC694CB-1EF3-3949-8D6A-6D777FDFA982}" type="presParOf" srcId="{D26A9546-9900-BE4B-9AAE-E887DDBDEA7E}" destId="{2A9B4835-93AD-9B4A-923A-0A5CD33087E8}" srcOrd="1" destOrd="0" presId="urn:microsoft.com/office/officeart/2008/layout/RadialCluster"/>
    <dgm:cxn modelId="{3104B969-AE1E-CF43-A5E6-6908E3EDA672}" type="presParOf" srcId="{D26A9546-9900-BE4B-9AAE-E887DDBDEA7E}" destId="{D0747CB2-E146-DA4C-B7CA-1298990B5723}" srcOrd="2" destOrd="0" presId="urn:microsoft.com/office/officeart/2008/layout/RadialCluster"/>
    <dgm:cxn modelId="{40974A0C-BE0A-D44B-AB42-599CF508ADA5}" type="presParOf" srcId="{D26A9546-9900-BE4B-9AAE-E887DDBDEA7E}" destId="{AC53D315-3896-9040-91DA-A666C492E323}" srcOrd="3" destOrd="0" presId="urn:microsoft.com/office/officeart/2008/layout/RadialCluster"/>
    <dgm:cxn modelId="{442F6C75-8F1A-0A48-8625-AC99F914BDE2}" type="presParOf" srcId="{D26A9546-9900-BE4B-9AAE-E887DDBDEA7E}" destId="{8E964BE1-7037-1742-966A-B74647685AFE}" srcOrd="4" destOrd="0" presId="urn:microsoft.com/office/officeart/2008/layout/RadialCluster"/>
    <dgm:cxn modelId="{53A09721-467D-C14F-B50D-7A046BCA17FA}" type="presParOf" srcId="{D26A9546-9900-BE4B-9AAE-E887DDBDEA7E}" destId="{7F6C1FCD-A270-0243-9D44-F57F9964683C}" srcOrd="5" destOrd="0" presId="urn:microsoft.com/office/officeart/2008/layout/RadialCluster"/>
    <dgm:cxn modelId="{036D2954-D8FE-F844-8C40-33609D70BA79}" type="presParOf" srcId="{D26A9546-9900-BE4B-9AAE-E887DDBDEA7E}" destId="{0D1F8360-5DB5-A241-907F-FFB7E2C0CA3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39CF60-C8F0-8148-8054-89EFF602FBD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1D74A4-5979-0A47-8AB4-B720BB1B1D9D}">
      <dgm:prSet phldrT="[Texte]"/>
      <dgm:spPr>
        <a:solidFill>
          <a:schemeClr val="tx2"/>
        </a:solidFill>
      </dgm:spPr>
      <dgm:t>
        <a:bodyPr/>
        <a:lstStyle/>
        <a:p>
          <a:r>
            <a:rPr lang="fr-FR"/>
            <a:t>Interactions</a:t>
          </a:r>
        </a:p>
      </dgm:t>
    </dgm:pt>
    <dgm:pt modelId="{F3C55975-8FCF-BB4B-A8C6-05A178A1D3F8}" type="parTrans" cxnId="{2A5FF528-473F-4C48-84AC-70045885861C}">
      <dgm:prSet/>
      <dgm:spPr/>
      <dgm:t>
        <a:bodyPr/>
        <a:lstStyle/>
        <a:p>
          <a:endParaRPr lang="fr-FR"/>
        </a:p>
      </dgm:t>
    </dgm:pt>
    <dgm:pt modelId="{4FC9C86A-0818-7D43-9EF1-2E316118C4B9}" type="sibTrans" cxnId="{2A5FF528-473F-4C48-84AC-70045885861C}">
      <dgm:prSet/>
      <dgm:spPr/>
      <dgm:t>
        <a:bodyPr/>
        <a:lstStyle/>
        <a:p>
          <a:endParaRPr lang="fr-FR"/>
        </a:p>
      </dgm:t>
    </dgm:pt>
    <dgm:pt modelId="{0E5BA3C9-6A1E-244B-A6DC-5EECFEAA1914}">
      <dgm:prSet phldrT="[Texte]"/>
      <dgm:spPr/>
      <dgm:t>
        <a:bodyPr/>
        <a:lstStyle/>
        <a:p>
          <a:r>
            <a:rPr lang="fr-FR"/>
            <a:t>Facteurs environnementaux</a:t>
          </a:r>
        </a:p>
      </dgm:t>
    </dgm:pt>
    <dgm:pt modelId="{BECFD51E-E547-C34D-800C-65A30A310A8C}" type="parTrans" cxnId="{677BE2CC-489C-4B4C-8443-F64D5BCBB963}">
      <dgm:prSet/>
      <dgm:spPr/>
      <dgm:t>
        <a:bodyPr/>
        <a:lstStyle/>
        <a:p>
          <a:endParaRPr lang="fr-FR"/>
        </a:p>
      </dgm:t>
    </dgm:pt>
    <dgm:pt modelId="{CEE9E13F-02BD-5A41-B2DD-A2C48C927196}" type="sibTrans" cxnId="{677BE2CC-489C-4B4C-8443-F64D5BCBB963}">
      <dgm:prSet/>
      <dgm:spPr/>
      <dgm:t>
        <a:bodyPr/>
        <a:lstStyle/>
        <a:p>
          <a:endParaRPr lang="fr-FR"/>
        </a:p>
      </dgm:t>
    </dgm:pt>
    <dgm:pt modelId="{7DFD117E-8618-1E4C-A02A-846B4785A87E}">
      <dgm:prSet phldrT="[Texte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/>
            <a:t>Habitudes de vie (Education)</a:t>
          </a:r>
        </a:p>
      </dgm:t>
    </dgm:pt>
    <dgm:pt modelId="{4F73BC5F-0FA4-824E-9493-2E6B90F47E8D}" type="parTrans" cxnId="{7E86644F-826A-A844-A521-94A29F007AD4}">
      <dgm:prSet/>
      <dgm:spPr/>
      <dgm:t>
        <a:bodyPr/>
        <a:lstStyle/>
        <a:p>
          <a:endParaRPr lang="fr-FR"/>
        </a:p>
      </dgm:t>
    </dgm:pt>
    <dgm:pt modelId="{08F2F947-6DF7-D84A-8893-AF6BB6B097D4}" type="sibTrans" cxnId="{7E86644F-826A-A844-A521-94A29F007AD4}">
      <dgm:prSet/>
      <dgm:spPr/>
      <dgm:t>
        <a:bodyPr/>
        <a:lstStyle/>
        <a:p>
          <a:endParaRPr lang="fr-FR"/>
        </a:p>
      </dgm:t>
    </dgm:pt>
    <dgm:pt modelId="{896FE983-B3FD-2343-9E38-FD27BD7DAA26}">
      <dgm:prSet phldrT="[Texte]"/>
      <dgm:spPr/>
      <dgm:t>
        <a:bodyPr/>
        <a:lstStyle/>
        <a:p>
          <a:r>
            <a:rPr lang="fr-FR"/>
            <a:t>Facteurs personnels</a:t>
          </a:r>
        </a:p>
      </dgm:t>
    </dgm:pt>
    <dgm:pt modelId="{8ACFDBFE-8130-0F4B-BFE9-90BFEBF84518}" type="parTrans" cxnId="{0E2CBFBC-CEAA-9A4A-BA62-185BC4A50938}">
      <dgm:prSet/>
      <dgm:spPr/>
      <dgm:t>
        <a:bodyPr/>
        <a:lstStyle/>
        <a:p>
          <a:endParaRPr lang="fr-FR"/>
        </a:p>
      </dgm:t>
    </dgm:pt>
    <dgm:pt modelId="{89E4BFBF-E957-054A-BEBB-EC92C258D3B0}" type="sibTrans" cxnId="{0E2CBFBC-CEAA-9A4A-BA62-185BC4A50938}">
      <dgm:prSet/>
      <dgm:spPr/>
      <dgm:t>
        <a:bodyPr/>
        <a:lstStyle/>
        <a:p>
          <a:endParaRPr lang="fr-FR"/>
        </a:p>
      </dgm:t>
    </dgm:pt>
    <dgm:pt modelId="{A7B9743E-7200-8C46-A336-2161FE0E4784}">
      <dgm:prSet phldrT="[Texte]"/>
      <dgm:spPr/>
      <dgm:t>
        <a:bodyPr/>
        <a:lstStyle/>
        <a:p>
          <a:endParaRPr lang="fr-FR"/>
        </a:p>
      </dgm:t>
    </dgm:pt>
    <dgm:pt modelId="{265BD56E-802D-E148-A38C-51DA5D31D217}" type="parTrans" cxnId="{7E925829-C9EE-1248-AB0E-D98FA4E644EB}">
      <dgm:prSet/>
      <dgm:spPr/>
      <dgm:t>
        <a:bodyPr/>
        <a:lstStyle/>
        <a:p>
          <a:endParaRPr lang="fr-FR"/>
        </a:p>
      </dgm:t>
    </dgm:pt>
    <dgm:pt modelId="{8F5A973E-88D3-BC40-B188-B482BE3C33B3}" type="sibTrans" cxnId="{7E925829-C9EE-1248-AB0E-D98FA4E644EB}">
      <dgm:prSet/>
      <dgm:spPr/>
      <dgm:t>
        <a:bodyPr/>
        <a:lstStyle/>
        <a:p>
          <a:endParaRPr lang="fr-FR"/>
        </a:p>
      </dgm:t>
    </dgm:pt>
    <dgm:pt modelId="{D02EDA9D-7943-3240-ABD8-9A93ECA660F4}" type="pres">
      <dgm:prSet presAssocID="{8639CF60-C8F0-8148-8054-89EFF602FB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26A9546-9900-BE4B-9AAE-E887DDBDEA7E}" type="pres">
      <dgm:prSet presAssocID="{141D74A4-5979-0A47-8AB4-B720BB1B1D9D}" presName="singleCycle" presStyleCnt="0"/>
      <dgm:spPr/>
    </dgm:pt>
    <dgm:pt modelId="{338DFEC8-D213-4744-9AF6-7A4260039098}" type="pres">
      <dgm:prSet presAssocID="{141D74A4-5979-0A47-8AB4-B720BB1B1D9D}" presName="singleCenter" presStyleLbl="node1" presStyleIdx="0" presStyleCnt="4" custScaleX="148229" custLinFactNeighborX="2539" custLinFactNeighborY="-12500">
        <dgm:presLayoutVars>
          <dgm:chMax val="7"/>
          <dgm:chPref val="7"/>
        </dgm:presLayoutVars>
      </dgm:prSet>
      <dgm:spPr/>
    </dgm:pt>
    <dgm:pt modelId="{2A9B4835-93AD-9B4A-923A-0A5CD33087E8}" type="pres">
      <dgm:prSet presAssocID="{BECFD51E-E547-C34D-800C-65A30A310A8C}" presName="Name56" presStyleLbl="parChTrans1D2" presStyleIdx="0" presStyleCnt="3"/>
      <dgm:spPr/>
    </dgm:pt>
    <dgm:pt modelId="{D0747CB2-E146-DA4C-B7CA-1298990B5723}" type="pres">
      <dgm:prSet presAssocID="{0E5BA3C9-6A1E-244B-A6DC-5EECFEAA1914}" presName="text0" presStyleLbl="node1" presStyleIdx="1" presStyleCnt="4" custScaleX="403666" custRadScaleRad="163753" custRadScaleInc="93526">
        <dgm:presLayoutVars>
          <dgm:bulletEnabled val="1"/>
        </dgm:presLayoutVars>
      </dgm:prSet>
      <dgm:spPr/>
    </dgm:pt>
    <dgm:pt modelId="{AC53D315-3896-9040-91DA-A666C492E323}" type="pres">
      <dgm:prSet presAssocID="{4F73BC5F-0FA4-824E-9493-2E6B90F47E8D}" presName="Name56" presStyleLbl="parChTrans1D2" presStyleIdx="1" presStyleCnt="3"/>
      <dgm:spPr/>
    </dgm:pt>
    <dgm:pt modelId="{8E964BE1-7037-1742-966A-B74647685AFE}" type="pres">
      <dgm:prSet presAssocID="{7DFD117E-8618-1E4C-A02A-846B4785A87E}" presName="text0" presStyleLbl="node1" presStyleIdx="2" presStyleCnt="4" custScaleX="468383" custRadScaleRad="47756" custRadScaleInc="85499">
        <dgm:presLayoutVars>
          <dgm:bulletEnabled val="1"/>
        </dgm:presLayoutVars>
      </dgm:prSet>
      <dgm:spPr/>
    </dgm:pt>
    <dgm:pt modelId="{7F6C1FCD-A270-0243-9D44-F57F9964683C}" type="pres">
      <dgm:prSet presAssocID="{8ACFDBFE-8130-0F4B-BFE9-90BFEBF84518}" presName="Name56" presStyleLbl="parChTrans1D2" presStyleIdx="2" presStyleCnt="3"/>
      <dgm:spPr/>
    </dgm:pt>
    <dgm:pt modelId="{0D1F8360-5DB5-A241-907F-FFB7E2C0CA35}" type="pres">
      <dgm:prSet presAssocID="{896FE983-B3FD-2343-9E38-FD27BD7DAA26}" presName="text0" presStyleLbl="node1" presStyleIdx="3" presStyleCnt="4" custScaleX="366031" custRadScaleRad="152041" custRadScaleInc="111242">
        <dgm:presLayoutVars>
          <dgm:bulletEnabled val="1"/>
        </dgm:presLayoutVars>
      </dgm:prSet>
      <dgm:spPr/>
    </dgm:pt>
  </dgm:ptLst>
  <dgm:cxnLst>
    <dgm:cxn modelId="{858FD408-6D7D-3B4D-80C3-42BADD081FCF}" type="presOf" srcId="{7DFD117E-8618-1E4C-A02A-846B4785A87E}" destId="{8E964BE1-7037-1742-966A-B74647685AFE}" srcOrd="0" destOrd="0" presId="urn:microsoft.com/office/officeart/2008/layout/RadialCluster"/>
    <dgm:cxn modelId="{FF44B910-E80F-674E-B345-697A0FF22A06}" type="presOf" srcId="{8ACFDBFE-8130-0F4B-BFE9-90BFEBF84518}" destId="{7F6C1FCD-A270-0243-9D44-F57F9964683C}" srcOrd="0" destOrd="0" presId="urn:microsoft.com/office/officeart/2008/layout/RadialCluster"/>
    <dgm:cxn modelId="{A843B726-AD61-6046-9714-D52746337A23}" type="presOf" srcId="{0E5BA3C9-6A1E-244B-A6DC-5EECFEAA1914}" destId="{D0747CB2-E146-DA4C-B7CA-1298990B5723}" srcOrd="0" destOrd="0" presId="urn:microsoft.com/office/officeart/2008/layout/RadialCluster"/>
    <dgm:cxn modelId="{2A5FF528-473F-4C48-84AC-70045885861C}" srcId="{8639CF60-C8F0-8148-8054-89EFF602FBD9}" destId="{141D74A4-5979-0A47-8AB4-B720BB1B1D9D}" srcOrd="0" destOrd="0" parTransId="{F3C55975-8FCF-BB4B-A8C6-05A178A1D3F8}" sibTransId="{4FC9C86A-0818-7D43-9EF1-2E316118C4B9}"/>
    <dgm:cxn modelId="{7E925829-C9EE-1248-AB0E-D98FA4E644EB}" srcId="{8639CF60-C8F0-8148-8054-89EFF602FBD9}" destId="{A7B9743E-7200-8C46-A336-2161FE0E4784}" srcOrd="1" destOrd="0" parTransId="{265BD56E-802D-E148-A38C-51DA5D31D217}" sibTransId="{8F5A973E-88D3-BC40-B188-B482BE3C33B3}"/>
    <dgm:cxn modelId="{4F710241-89F2-EC4A-8145-3FC4F0F1D04E}" type="presOf" srcId="{141D74A4-5979-0A47-8AB4-B720BB1B1D9D}" destId="{338DFEC8-D213-4744-9AF6-7A4260039098}" srcOrd="0" destOrd="0" presId="urn:microsoft.com/office/officeart/2008/layout/RadialCluster"/>
    <dgm:cxn modelId="{7E86644F-826A-A844-A521-94A29F007AD4}" srcId="{141D74A4-5979-0A47-8AB4-B720BB1B1D9D}" destId="{7DFD117E-8618-1E4C-A02A-846B4785A87E}" srcOrd="1" destOrd="0" parTransId="{4F73BC5F-0FA4-824E-9493-2E6B90F47E8D}" sibTransId="{08F2F947-6DF7-D84A-8893-AF6BB6B097D4}"/>
    <dgm:cxn modelId="{B6A5A753-38B8-5442-8E70-C21EB2F59E2A}" type="presOf" srcId="{BECFD51E-E547-C34D-800C-65A30A310A8C}" destId="{2A9B4835-93AD-9B4A-923A-0A5CD33087E8}" srcOrd="0" destOrd="0" presId="urn:microsoft.com/office/officeart/2008/layout/RadialCluster"/>
    <dgm:cxn modelId="{4FE4E676-D729-6D44-8B9E-E595E1F31BDC}" type="presOf" srcId="{8639CF60-C8F0-8148-8054-89EFF602FBD9}" destId="{D02EDA9D-7943-3240-ABD8-9A93ECA660F4}" srcOrd="0" destOrd="0" presId="urn:microsoft.com/office/officeart/2008/layout/RadialCluster"/>
    <dgm:cxn modelId="{5603C9A5-D5E0-244E-BD6A-F70108E8029C}" type="presOf" srcId="{4F73BC5F-0FA4-824E-9493-2E6B90F47E8D}" destId="{AC53D315-3896-9040-91DA-A666C492E323}" srcOrd="0" destOrd="0" presId="urn:microsoft.com/office/officeart/2008/layout/RadialCluster"/>
    <dgm:cxn modelId="{BCDC89B6-B84A-0A4E-85C7-908845C5A8FD}" type="presOf" srcId="{896FE983-B3FD-2343-9E38-FD27BD7DAA26}" destId="{0D1F8360-5DB5-A241-907F-FFB7E2C0CA35}" srcOrd="0" destOrd="0" presId="urn:microsoft.com/office/officeart/2008/layout/RadialCluster"/>
    <dgm:cxn modelId="{0E2CBFBC-CEAA-9A4A-BA62-185BC4A50938}" srcId="{141D74A4-5979-0A47-8AB4-B720BB1B1D9D}" destId="{896FE983-B3FD-2343-9E38-FD27BD7DAA26}" srcOrd="2" destOrd="0" parTransId="{8ACFDBFE-8130-0F4B-BFE9-90BFEBF84518}" sibTransId="{89E4BFBF-E957-054A-BEBB-EC92C258D3B0}"/>
    <dgm:cxn modelId="{677BE2CC-489C-4B4C-8443-F64D5BCBB963}" srcId="{141D74A4-5979-0A47-8AB4-B720BB1B1D9D}" destId="{0E5BA3C9-6A1E-244B-A6DC-5EECFEAA1914}" srcOrd="0" destOrd="0" parTransId="{BECFD51E-E547-C34D-800C-65A30A310A8C}" sibTransId="{CEE9E13F-02BD-5A41-B2DD-A2C48C927196}"/>
    <dgm:cxn modelId="{248D7EC8-A6D5-2B46-8195-ABC843EDDA40}" type="presParOf" srcId="{D02EDA9D-7943-3240-ABD8-9A93ECA660F4}" destId="{D26A9546-9900-BE4B-9AAE-E887DDBDEA7E}" srcOrd="0" destOrd="0" presId="urn:microsoft.com/office/officeart/2008/layout/RadialCluster"/>
    <dgm:cxn modelId="{0805CF00-CC5E-2D42-B177-702BC35F05F7}" type="presParOf" srcId="{D26A9546-9900-BE4B-9AAE-E887DDBDEA7E}" destId="{338DFEC8-D213-4744-9AF6-7A4260039098}" srcOrd="0" destOrd="0" presId="urn:microsoft.com/office/officeart/2008/layout/RadialCluster"/>
    <dgm:cxn modelId="{7FC694CB-1EF3-3949-8D6A-6D777FDFA982}" type="presParOf" srcId="{D26A9546-9900-BE4B-9AAE-E887DDBDEA7E}" destId="{2A9B4835-93AD-9B4A-923A-0A5CD33087E8}" srcOrd="1" destOrd="0" presId="urn:microsoft.com/office/officeart/2008/layout/RadialCluster"/>
    <dgm:cxn modelId="{3104B969-AE1E-CF43-A5E6-6908E3EDA672}" type="presParOf" srcId="{D26A9546-9900-BE4B-9AAE-E887DDBDEA7E}" destId="{D0747CB2-E146-DA4C-B7CA-1298990B5723}" srcOrd="2" destOrd="0" presId="urn:microsoft.com/office/officeart/2008/layout/RadialCluster"/>
    <dgm:cxn modelId="{40974A0C-BE0A-D44B-AB42-599CF508ADA5}" type="presParOf" srcId="{D26A9546-9900-BE4B-9AAE-E887DDBDEA7E}" destId="{AC53D315-3896-9040-91DA-A666C492E323}" srcOrd="3" destOrd="0" presId="urn:microsoft.com/office/officeart/2008/layout/RadialCluster"/>
    <dgm:cxn modelId="{442F6C75-8F1A-0A48-8625-AC99F914BDE2}" type="presParOf" srcId="{D26A9546-9900-BE4B-9AAE-E887DDBDEA7E}" destId="{8E964BE1-7037-1742-966A-B74647685AFE}" srcOrd="4" destOrd="0" presId="urn:microsoft.com/office/officeart/2008/layout/RadialCluster"/>
    <dgm:cxn modelId="{53A09721-467D-C14F-B50D-7A046BCA17FA}" type="presParOf" srcId="{D26A9546-9900-BE4B-9AAE-E887DDBDEA7E}" destId="{7F6C1FCD-A270-0243-9D44-F57F9964683C}" srcOrd="5" destOrd="0" presId="urn:microsoft.com/office/officeart/2008/layout/RadialCluster"/>
    <dgm:cxn modelId="{036D2954-D8FE-F844-8C40-33609D70BA79}" type="presParOf" srcId="{D26A9546-9900-BE4B-9AAE-E887DDBDEA7E}" destId="{0D1F8360-5DB5-A241-907F-FFB7E2C0CA3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39CF60-C8F0-8148-8054-89EFF602FBD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1D74A4-5979-0A47-8AB4-B720BB1B1D9D}">
      <dgm:prSet phldrT="[Texte]"/>
      <dgm:spPr>
        <a:solidFill>
          <a:schemeClr val="tx2"/>
        </a:solidFill>
      </dgm:spPr>
      <dgm:t>
        <a:bodyPr/>
        <a:lstStyle/>
        <a:p>
          <a:r>
            <a:rPr lang="fr-FR"/>
            <a:t>Interactions</a:t>
          </a:r>
        </a:p>
      </dgm:t>
    </dgm:pt>
    <dgm:pt modelId="{F3C55975-8FCF-BB4B-A8C6-05A178A1D3F8}" type="parTrans" cxnId="{2A5FF528-473F-4C48-84AC-70045885861C}">
      <dgm:prSet/>
      <dgm:spPr/>
      <dgm:t>
        <a:bodyPr/>
        <a:lstStyle/>
        <a:p>
          <a:endParaRPr lang="fr-FR"/>
        </a:p>
      </dgm:t>
    </dgm:pt>
    <dgm:pt modelId="{4FC9C86A-0818-7D43-9EF1-2E316118C4B9}" type="sibTrans" cxnId="{2A5FF528-473F-4C48-84AC-70045885861C}">
      <dgm:prSet/>
      <dgm:spPr/>
      <dgm:t>
        <a:bodyPr/>
        <a:lstStyle/>
        <a:p>
          <a:endParaRPr lang="fr-FR"/>
        </a:p>
      </dgm:t>
    </dgm:pt>
    <dgm:pt modelId="{0E5BA3C9-6A1E-244B-A6DC-5EECFEAA1914}">
      <dgm:prSet phldrT="[Texte]"/>
      <dgm:spPr/>
      <dgm:t>
        <a:bodyPr/>
        <a:lstStyle/>
        <a:p>
          <a:r>
            <a:rPr lang="fr-FR"/>
            <a:t>Facteurs environnementaux</a:t>
          </a:r>
        </a:p>
      </dgm:t>
    </dgm:pt>
    <dgm:pt modelId="{BECFD51E-E547-C34D-800C-65A30A310A8C}" type="parTrans" cxnId="{677BE2CC-489C-4B4C-8443-F64D5BCBB963}">
      <dgm:prSet/>
      <dgm:spPr/>
      <dgm:t>
        <a:bodyPr/>
        <a:lstStyle/>
        <a:p>
          <a:endParaRPr lang="fr-FR"/>
        </a:p>
      </dgm:t>
    </dgm:pt>
    <dgm:pt modelId="{CEE9E13F-02BD-5A41-B2DD-A2C48C927196}" type="sibTrans" cxnId="{677BE2CC-489C-4B4C-8443-F64D5BCBB963}">
      <dgm:prSet/>
      <dgm:spPr/>
      <dgm:t>
        <a:bodyPr/>
        <a:lstStyle/>
        <a:p>
          <a:endParaRPr lang="fr-FR"/>
        </a:p>
      </dgm:t>
    </dgm:pt>
    <dgm:pt modelId="{7DFD117E-8618-1E4C-A02A-846B4785A87E}">
      <dgm:prSet phldrT="[Texte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/>
            <a:t>Habitudes de vie (Education)</a:t>
          </a:r>
        </a:p>
      </dgm:t>
    </dgm:pt>
    <dgm:pt modelId="{4F73BC5F-0FA4-824E-9493-2E6B90F47E8D}" type="parTrans" cxnId="{7E86644F-826A-A844-A521-94A29F007AD4}">
      <dgm:prSet/>
      <dgm:spPr/>
      <dgm:t>
        <a:bodyPr/>
        <a:lstStyle/>
        <a:p>
          <a:endParaRPr lang="fr-FR"/>
        </a:p>
      </dgm:t>
    </dgm:pt>
    <dgm:pt modelId="{08F2F947-6DF7-D84A-8893-AF6BB6B097D4}" type="sibTrans" cxnId="{7E86644F-826A-A844-A521-94A29F007AD4}">
      <dgm:prSet/>
      <dgm:spPr/>
      <dgm:t>
        <a:bodyPr/>
        <a:lstStyle/>
        <a:p>
          <a:endParaRPr lang="fr-FR"/>
        </a:p>
      </dgm:t>
    </dgm:pt>
    <dgm:pt modelId="{896FE983-B3FD-2343-9E38-FD27BD7DAA26}">
      <dgm:prSet phldrT="[Texte]"/>
      <dgm:spPr/>
      <dgm:t>
        <a:bodyPr/>
        <a:lstStyle/>
        <a:p>
          <a:r>
            <a:rPr lang="fr-FR"/>
            <a:t>Facteurs personnels</a:t>
          </a:r>
        </a:p>
      </dgm:t>
    </dgm:pt>
    <dgm:pt modelId="{8ACFDBFE-8130-0F4B-BFE9-90BFEBF84518}" type="parTrans" cxnId="{0E2CBFBC-CEAA-9A4A-BA62-185BC4A50938}">
      <dgm:prSet/>
      <dgm:spPr/>
      <dgm:t>
        <a:bodyPr/>
        <a:lstStyle/>
        <a:p>
          <a:endParaRPr lang="fr-FR"/>
        </a:p>
      </dgm:t>
    </dgm:pt>
    <dgm:pt modelId="{89E4BFBF-E957-054A-BEBB-EC92C258D3B0}" type="sibTrans" cxnId="{0E2CBFBC-CEAA-9A4A-BA62-185BC4A50938}">
      <dgm:prSet/>
      <dgm:spPr/>
      <dgm:t>
        <a:bodyPr/>
        <a:lstStyle/>
        <a:p>
          <a:endParaRPr lang="fr-FR"/>
        </a:p>
      </dgm:t>
    </dgm:pt>
    <dgm:pt modelId="{A7B9743E-7200-8C46-A336-2161FE0E4784}">
      <dgm:prSet phldrT="[Texte]"/>
      <dgm:spPr/>
      <dgm:t>
        <a:bodyPr/>
        <a:lstStyle/>
        <a:p>
          <a:endParaRPr lang="fr-FR"/>
        </a:p>
      </dgm:t>
    </dgm:pt>
    <dgm:pt modelId="{265BD56E-802D-E148-A38C-51DA5D31D217}" type="parTrans" cxnId="{7E925829-C9EE-1248-AB0E-D98FA4E644EB}">
      <dgm:prSet/>
      <dgm:spPr/>
      <dgm:t>
        <a:bodyPr/>
        <a:lstStyle/>
        <a:p>
          <a:endParaRPr lang="fr-FR"/>
        </a:p>
      </dgm:t>
    </dgm:pt>
    <dgm:pt modelId="{8F5A973E-88D3-BC40-B188-B482BE3C33B3}" type="sibTrans" cxnId="{7E925829-C9EE-1248-AB0E-D98FA4E644EB}">
      <dgm:prSet/>
      <dgm:spPr/>
      <dgm:t>
        <a:bodyPr/>
        <a:lstStyle/>
        <a:p>
          <a:endParaRPr lang="fr-FR"/>
        </a:p>
      </dgm:t>
    </dgm:pt>
    <dgm:pt modelId="{D02EDA9D-7943-3240-ABD8-9A93ECA660F4}" type="pres">
      <dgm:prSet presAssocID="{8639CF60-C8F0-8148-8054-89EFF602FB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26A9546-9900-BE4B-9AAE-E887DDBDEA7E}" type="pres">
      <dgm:prSet presAssocID="{141D74A4-5979-0A47-8AB4-B720BB1B1D9D}" presName="singleCycle" presStyleCnt="0"/>
      <dgm:spPr/>
    </dgm:pt>
    <dgm:pt modelId="{338DFEC8-D213-4744-9AF6-7A4260039098}" type="pres">
      <dgm:prSet presAssocID="{141D74A4-5979-0A47-8AB4-B720BB1B1D9D}" presName="singleCenter" presStyleLbl="node1" presStyleIdx="0" presStyleCnt="4" custScaleX="148229" custLinFactNeighborX="2539" custLinFactNeighborY="-12500">
        <dgm:presLayoutVars>
          <dgm:chMax val="7"/>
          <dgm:chPref val="7"/>
        </dgm:presLayoutVars>
      </dgm:prSet>
      <dgm:spPr/>
    </dgm:pt>
    <dgm:pt modelId="{2A9B4835-93AD-9B4A-923A-0A5CD33087E8}" type="pres">
      <dgm:prSet presAssocID="{BECFD51E-E547-C34D-800C-65A30A310A8C}" presName="Name56" presStyleLbl="parChTrans1D2" presStyleIdx="0" presStyleCnt="3"/>
      <dgm:spPr/>
    </dgm:pt>
    <dgm:pt modelId="{D0747CB2-E146-DA4C-B7CA-1298990B5723}" type="pres">
      <dgm:prSet presAssocID="{0E5BA3C9-6A1E-244B-A6DC-5EECFEAA1914}" presName="text0" presStyleLbl="node1" presStyleIdx="1" presStyleCnt="4" custScaleX="403666" custRadScaleRad="163753" custRadScaleInc="93526">
        <dgm:presLayoutVars>
          <dgm:bulletEnabled val="1"/>
        </dgm:presLayoutVars>
      </dgm:prSet>
      <dgm:spPr/>
    </dgm:pt>
    <dgm:pt modelId="{AC53D315-3896-9040-91DA-A666C492E323}" type="pres">
      <dgm:prSet presAssocID="{4F73BC5F-0FA4-824E-9493-2E6B90F47E8D}" presName="Name56" presStyleLbl="parChTrans1D2" presStyleIdx="1" presStyleCnt="3"/>
      <dgm:spPr/>
    </dgm:pt>
    <dgm:pt modelId="{8E964BE1-7037-1742-966A-B74647685AFE}" type="pres">
      <dgm:prSet presAssocID="{7DFD117E-8618-1E4C-A02A-846B4785A87E}" presName="text0" presStyleLbl="node1" presStyleIdx="2" presStyleCnt="4" custScaleX="468383" custRadScaleRad="47756" custRadScaleInc="85499">
        <dgm:presLayoutVars>
          <dgm:bulletEnabled val="1"/>
        </dgm:presLayoutVars>
      </dgm:prSet>
      <dgm:spPr/>
    </dgm:pt>
    <dgm:pt modelId="{7F6C1FCD-A270-0243-9D44-F57F9964683C}" type="pres">
      <dgm:prSet presAssocID="{8ACFDBFE-8130-0F4B-BFE9-90BFEBF84518}" presName="Name56" presStyleLbl="parChTrans1D2" presStyleIdx="2" presStyleCnt="3"/>
      <dgm:spPr/>
    </dgm:pt>
    <dgm:pt modelId="{0D1F8360-5DB5-A241-907F-FFB7E2C0CA35}" type="pres">
      <dgm:prSet presAssocID="{896FE983-B3FD-2343-9E38-FD27BD7DAA26}" presName="text0" presStyleLbl="node1" presStyleIdx="3" presStyleCnt="4" custScaleX="366031" custRadScaleRad="152041" custRadScaleInc="111242">
        <dgm:presLayoutVars>
          <dgm:bulletEnabled val="1"/>
        </dgm:presLayoutVars>
      </dgm:prSet>
      <dgm:spPr/>
    </dgm:pt>
  </dgm:ptLst>
  <dgm:cxnLst>
    <dgm:cxn modelId="{858FD408-6D7D-3B4D-80C3-42BADD081FCF}" type="presOf" srcId="{7DFD117E-8618-1E4C-A02A-846B4785A87E}" destId="{8E964BE1-7037-1742-966A-B74647685AFE}" srcOrd="0" destOrd="0" presId="urn:microsoft.com/office/officeart/2008/layout/RadialCluster"/>
    <dgm:cxn modelId="{FF44B910-E80F-674E-B345-697A0FF22A06}" type="presOf" srcId="{8ACFDBFE-8130-0F4B-BFE9-90BFEBF84518}" destId="{7F6C1FCD-A270-0243-9D44-F57F9964683C}" srcOrd="0" destOrd="0" presId="urn:microsoft.com/office/officeart/2008/layout/RadialCluster"/>
    <dgm:cxn modelId="{A843B726-AD61-6046-9714-D52746337A23}" type="presOf" srcId="{0E5BA3C9-6A1E-244B-A6DC-5EECFEAA1914}" destId="{D0747CB2-E146-DA4C-B7CA-1298990B5723}" srcOrd="0" destOrd="0" presId="urn:microsoft.com/office/officeart/2008/layout/RadialCluster"/>
    <dgm:cxn modelId="{2A5FF528-473F-4C48-84AC-70045885861C}" srcId="{8639CF60-C8F0-8148-8054-89EFF602FBD9}" destId="{141D74A4-5979-0A47-8AB4-B720BB1B1D9D}" srcOrd="0" destOrd="0" parTransId="{F3C55975-8FCF-BB4B-A8C6-05A178A1D3F8}" sibTransId="{4FC9C86A-0818-7D43-9EF1-2E316118C4B9}"/>
    <dgm:cxn modelId="{7E925829-C9EE-1248-AB0E-D98FA4E644EB}" srcId="{8639CF60-C8F0-8148-8054-89EFF602FBD9}" destId="{A7B9743E-7200-8C46-A336-2161FE0E4784}" srcOrd="1" destOrd="0" parTransId="{265BD56E-802D-E148-A38C-51DA5D31D217}" sibTransId="{8F5A973E-88D3-BC40-B188-B482BE3C33B3}"/>
    <dgm:cxn modelId="{4F710241-89F2-EC4A-8145-3FC4F0F1D04E}" type="presOf" srcId="{141D74A4-5979-0A47-8AB4-B720BB1B1D9D}" destId="{338DFEC8-D213-4744-9AF6-7A4260039098}" srcOrd="0" destOrd="0" presId="urn:microsoft.com/office/officeart/2008/layout/RadialCluster"/>
    <dgm:cxn modelId="{7E86644F-826A-A844-A521-94A29F007AD4}" srcId="{141D74A4-5979-0A47-8AB4-B720BB1B1D9D}" destId="{7DFD117E-8618-1E4C-A02A-846B4785A87E}" srcOrd="1" destOrd="0" parTransId="{4F73BC5F-0FA4-824E-9493-2E6B90F47E8D}" sibTransId="{08F2F947-6DF7-D84A-8893-AF6BB6B097D4}"/>
    <dgm:cxn modelId="{B6A5A753-38B8-5442-8E70-C21EB2F59E2A}" type="presOf" srcId="{BECFD51E-E547-C34D-800C-65A30A310A8C}" destId="{2A9B4835-93AD-9B4A-923A-0A5CD33087E8}" srcOrd="0" destOrd="0" presId="urn:microsoft.com/office/officeart/2008/layout/RadialCluster"/>
    <dgm:cxn modelId="{4FE4E676-D729-6D44-8B9E-E595E1F31BDC}" type="presOf" srcId="{8639CF60-C8F0-8148-8054-89EFF602FBD9}" destId="{D02EDA9D-7943-3240-ABD8-9A93ECA660F4}" srcOrd="0" destOrd="0" presId="urn:microsoft.com/office/officeart/2008/layout/RadialCluster"/>
    <dgm:cxn modelId="{5603C9A5-D5E0-244E-BD6A-F70108E8029C}" type="presOf" srcId="{4F73BC5F-0FA4-824E-9493-2E6B90F47E8D}" destId="{AC53D315-3896-9040-91DA-A666C492E323}" srcOrd="0" destOrd="0" presId="urn:microsoft.com/office/officeart/2008/layout/RadialCluster"/>
    <dgm:cxn modelId="{BCDC89B6-B84A-0A4E-85C7-908845C5A8FD}" type="presOf" srcId="{896FE983-B3FD-2343-9E38-FD27BD7DAA26}" destId="{0D1F8360-5DB5-A241-907F-FFB7E2C0CA35}" srcOrd="0" destOrd="0" presId="urn:microsoft.com/office/officeart/2008/layout/RadialCluster"/>
    <dgm:cxn modelId="{0E2CBFBC-CEAA-9A4A-BA62-185BC4A50938}" srcId="{141D74A4-5979-0A47-8AB4-B720BB1B1D9D}" destId="{896FE983-B3FD-2343-9E38-FD27BD7DAA26}" srcOrd="2" destOrd="0" parTransId="{8ACFDBFE-8130-0F4B-BFE9-90BFEBF84518}" sibTransId="{89E4BFBF-E957-054A-BEBB-EC92C258D3B0}"/>
    <dgm:cxn modelId="{677BE2CC-489C-4B4C-8443-F64D5BCBB963}" srcId="{141D74A4-5979-0A47-8AB4-B720BB1B1D9D}" destId="{0E5BA3C9-6A1E-244B-A6DC-5EECFEAA1914}" srcOrd="0" destOrd="0" parTransId="{BECFD51E-E547-C34D-800C-65A30A310A8C}" sibTransId="{CEE9E13F-02BD-5A41-B2DD-A2C48C927196}"/>
    <dgm:cxn modelId="{248D7EC8-A6D5-2B46-8195-ABC843EDDA40}" type="presParOf" srcId="{D02EDA9D-7943-3240-ABD8-9A93ECA660F4}" destId="{D26A9546-9900-BE4B-9AAE-E887DDBDEA7E}" srcOrd="0" destOrd="0" presId="urn:microsoft.com/office/officeart/2008/layout/RadialCluster"/>
    <dgm:cxn modelId="{0805CF00-CC5E-2D42-B177-702BC35F05F7}" type="presParOf" srcId="{D26A9546-9900-BE4B-9AAE-E887DDBDEA7E}" destId="{338DFEC8-D213-4744-9AF6-7A4260039098}" srcOrd="0" destOrd="0" presId="urn:microsoft.com/office/officeart/2008/layout/RadialCluster"/>
    <dgm:cxn modelId="{7FC694CB-1EF3-3949-8D6A-6D777FDFA982}" type="presParOf" srcId="{D26A9546-9900-BE4B-9AAE-E887DDBDEA7E}" destId="{2A9B4835-93AD-9B4A-923A-0A5CD33087E8}" srcOrd="1" destOrd="0" presId="urn:microsoft.com/office/officeart/2008/layout/RadialCluster"/>
    <dgm:cxn modelId="{3104B969-AE1E-CF43-A5E6-6908E3EDA672}" type="presParOf" srcId="{D26A9546-9900-BE4B-9AAE-E887DDBDEA7E}" destId="{D0747CB2-E146-DA4C-B7CA-1298990B5723}" srcOrd="2" destOrd="0" presId="urn:microsoft.com/office/officeart/2008/layout/RadialCluster"/>
    <dgm:cxn modelId="{40974A0C-BE0A-D44B-AB42-599CF508ADA5}" type="presParOf" srcId="{D26A9546-9900-BE4B-9AAE-E887DDBDEA7E}" destId="{AC53D315-3896-9040-91DA-A666C492E323}" srcOrd="3" destOrd="0" presId="urn:microsoft.com/office/officeart/2008/layout/RadialCluster"/>
    <dgm:cxn modelId="{442F6C75-8F1A-0A48-8625-AC99F914BDE2}" type="presParOf" srcId="{D26A9546-9900-BE4B-9AAE-E887DDBDEA7E}" destId="{8E964BE1-7037-1742-966A-B74647685AFE}" srcOrd="4" destOrd="0" presId="urn:microsoft.com/office/officeart/2008/layout/RadialCluster"/>
    <dgm:cxn modelId="{53A09721-467D-C14F-B50D-7A046BCA17FA}" type="presParOf" srcId="{D26A9546-9900-BE4B-9AAE-E887DDBDEA7E}" destId="{7F6C1FCD-A270-0243-9D44-F57F9964683C}" srcOrd="5" destOrd="0" presId="urn:microsoft.com/office/officeart/2008/layout/RadialCluster"/>
    <dgm:cxn modelId="{036D2954-D8FE-F844-8C40-33609D70BA79}" type="presParOf" srcId="{D26A9546-9900-BE4B-9AAE-E887DDBDEA7E}" destId="{0D1F8360-5DB5-A241-907F-FFB7E2C0CA3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39CF60-C8F0-8148-8054-89EFF602FBD9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1D74A4-5979-0A47-8AB4-B720BB1B1D9D}">
      <dgm:prSet phldrT="[Texte]"/>
      <dgm:spPr>
        <a:solidFill>
          <a:schemeClr val="tx2"/>
        </a:solidFill>
      </dgm:spPr>
      <dgm:t>
        <a:bodyPr/>
        <a:lstStyle/>
        <a:p>
          <a:r>
            <a:rPr lang="fr-FR"/>
            <a:t>Interactions</a:t>
          </a:r>
        </a:p>
      </dgm:t>
    </dgm:pt>
    <dgm:pt modelId="{F3C55975-8FCF-BB4B-A8C6-05A178A1D3F8}" type="parTrans" cxnId="{2A5FF528-473F-4C48-84AC-70045885861C}">
      <dgm:prSet/>
      <dgm:spPr/>
      <dgm:t>
        <a:bodyPr/>
        <a:lstStyle/>
        <a:p>
          <a:endParaRPr lang="fr-FR"/>
        </a:p>
      </dgm:t>
    </dgm:pt>
    <dgm:pt modelId="{4FC9C86A-0818-7D43-9EF1-2E316118C4B9}" type="sibTrans" cxnId="{2A5FF528-473F-4C48-84AC-70045885861C}">
      <dgm:prSet/>
      <dgm:spPr/>
      <dgm:t>
        <a:bodyPr/>
        <a:lstStyle/>
        <a:p>
          <a:endParaRPr lang="fr-FR"/>
        </a:p>
      </dgm:t>
    </dgm:pt>
    <dgm:pt modelId="{0E5BA3C9-6A1E-244B-A6DC-5EECFEAA1914}">
      <dgm:prSet phldrT="[Texte]"/>
      <dgm:spPr/>
      <dgm:t>
        <a:bodyPr/>
        <a:lstStyle/>
        <a:p>
          <a:r>
            <a:rPr lang="fr-FR"/>
            <a:t>Facteurs environnementaux</a:t>
          </a:r>
        </a:p>
      </dgm:t>
    </dgm:pt>
    <dgm:pt modelId="{BECFD51E-E547-C34D-800C-65A30A310A8C}" type="parTrans" cxnId="{677BE2CC-489C-4B4C-8443-F64D5BCBB963}">
      <dgm:prSet/>
      <dgm:spPr/>
      <dgm:t>
        <a:bodyPr/>
        <a:lstStyle/>
        <a:p>
          <a:endParaRPr lang="fr-FR"/>
        </a:p>
      </dgm:t>
    </dgm:pt>
    <dgm:pt modelId="{CEE9E13F-02BD-5A41-B2DD-A2C48C927196}" type="sibTrans" cxnId="{677BE2CC-489C-4B4C-8443-F64D5BCBB963}">
      <dgm:prSet/>
      <dgm:spPr/>
      <dgm:t>
        <a:bodyPr/>
        <a:lstStyle/>
        <a:p>
          <a:endParaRPr lang="fr-FR"/>
        </a:p>
      </dgm:t>
    </dgm:pt>
    <dgm:pt modelId="{7DFD117E-8618-1E4C-A02A-846B4785A87E}">
      <dgm:prSet phldrT="[Texte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/>
            <a:t>Habitudes de vie (Education)</a:t>
          </a:r>
        </a:p>
      </dgm:t>
    </dgm:pt>
    <dgm:pt modelId="{4F73BC5F-0FA4-824E-9493-2E6B90F47E8D}" type="parTrans" cxnId="{7E86644F-826A-A844-A521-94A29F007AD4}">
      <dgm:prSet/>
      <dgm:spPr/>
      <dgm:t>
        <a:bodyPr/>
        <a:lstStyle/>
        <a:p>
          <a:endParaRPr lang="fr-FR"/>
        </a:p>
      </dgm:t>
    </dgm:pt>
    <dgm:pt modelId="{08F2F947-6DF7-D84A-8893-AF6BB6B097D4}" type="sibTrans" cxnId="{7E86644F-826A-A844-A521-94A29F007AD4}">
      <dgm:prSet/>
      <dgm:spPr/>
      <dgm:t>
        <a:bodyPr/>
        <a:lstStyle/>
        <a:p>
          <a:endParaRPr lang="fr-FR"/>
        </a:p>
      </dgm:t>
    </dgm:pt>
    <dgm:pt modelId="{896FE983-B3FD-2343-9E38-FD27BD7DAA26}">
      <dgm:prSet phldrT="[Texte]"/>
      <dgm:spPr/>
      <dgm:t>
        <a:bodyPr/>
        <a:lstStyle/>
        <a:p>
          <a:r>
            <a:rPr lang="fr-FR"/>
            <a:t>Facteurs personnels</a:t>
          </a:r>
        </a:p>
      </dgm:t>
    </dgm:pt>
    <dgm:pt modelId="{8ACFDBFE-8130-0F4B-BFE9-90BFEBF84518}" type="parTrans" cxnId="{0E2CBFBC-CEAA-9A4A-BA62-185BC4A50938}">
      <dgm:prSet/>
      <dgm:spPr/>
      <dgm:t>
        <a:bodyPr/>
        <a:lstStyle/>
        <a:p>
          <a:endParaRPr lang="fr-FR"/>
        </a:p>
      </dgm:t>
    </dgm:pt>
    <dgm:pt modelId="{89E4BFBF-E957-054A-BEBB-EC92C258D3B0}" type="sibTrans" cxnId="{0E2CBFBC-CEAA-9A4A-BA62-185BC4A50938}">
      <dgm:prSet/>
      <dgm:spPr/>
      <dgm:t>
        <a:bodyPr/>
        <a:lstStyle/>
        <a:p>
          <a:endParaRPr lang="fr-FR"/>
        </a:p>
      </dgm:t>
    </dgm:pt>
    <dgm:pt modelId="{A7B9743E-7200-8C46-A336-2161FE0E4784}">
      <dgm:prSet phldrT="[Texte]"/>
      <dgm:spPr/>
      <dgm:t>
        <a:bodyPr/>
        <a:lstStyle/>
        <a:p>
          <a:endParaRPr lang="fr-FR"/>
        </a:p>
      </dgm:t>
    </dgm:pt>
    <dgm:pt modelId="{265BD56E-802D-E148-A38C-51DA5D31D217}" type="parTrans" cxnId="{7E925829-C9EE-1248-AB0E-D98FA4E644EB}">
      <dgm:prSet/>
      <dgm:spPr/>
      <dgm:t>
        <a:bodyPr/>
        <a:lstStyle/>
        <a:p>
          <a:endParaRPr lang="fr-FR"/>
        </a:p>
      </dgm:t>
    </dgm:pt>
    <dgm:pt modelId="{8F5A973E-88D3-BC40-B188-B482BE3C33B3}" type="sibTrans" cxnId="{7E925829-C9EE-1248-AB0E-D98FA4E644EB}">
      <dgm:prSet/>
      <dgm:spPr/>
      <dgm:t>
        <a:bodyPr/>
        <a:lstStyle/>
        <a:p>
          <a:endParaRPr lang="fr-FR"/>
        </a:p>
      </dgm:t>
    </dgm:pt>
    <dgm:pt modelId="{D02EDA9D-7943-3240-ABD8-9A93ECA660F4}" type="pres">
      <dgm:prSet presAssocID="{8639CF60-C8F0-8148-8054-89EFF602FB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26A9546-9900-BE4B-9AAE-E887DDBDEA7E}" type="pres">
      <dgm:prSet presAssocID="{141D74A4-5979-0A47-8AB4-B720BB1B1D9D}" presName="singleCycle" presStyleCnt="0"/>
      <dgm:spPr/>
    </dgm:pt>
    <dgm:pt modelId="{338DFEC8-D213-4744-9AF6-7A4260039098}" type="pres">
      <dgm:prSet presAssocID="{141D74A4-5979-0A47-8AB4-B720BB1B1D9D}" presName="singleCenter" presStyleLbl="node1" presStyleIdx="0" presStyleCnt="4" custScaleX="148229" custLinFactNeighborX="2539" custLinFactNeighborY="-12500">
        <dgm:presLayoutVars>
          <dgm:chMax val="7"/>
          <dgm:chPref val="7"/>
        </dgm:presLayoutVars>
      </dgm:prSet>
      <dgm:spPr/>
    </dgm:pt>
    <dgm:pt modelId="{2A9B4835-93AD-9B4A-923A-0A5CD33087E8}" type="pres">
      <dgm:prSet presAssocID="{BECFD51E-E547-C34D-800C-65A30A310A8C}" presName="Name56" presStyleLbl="parChTrans1D2" presStyleIdx="0" presStyleCnt="3"/>
      <dgm:spPr/>
    </dgm:pt>
    <dgm:pt modelId="{D0747CB2-E146-DA4C-B7CA-1298990B5723}" type="pres">
      <dgm:prSet presAssocID="{0E5BA3C9-6A1E-244B-A6DC-5EECFEAA1914}" presName="text0" presStyleLbl="node1" presStyleIdx="1" presStyleCnt="4" custScaleX="403666" custRadScaleRad="163753" custRadScaleInc="93526">
        <dgm:presLayoutVars>
          <dgm:bulletEnabled val="1"/>
        </dgm:presLayoutVars>
      </dgm:prSet>
      <dgm:spPr/>
    </dgm:pt>
    <dgm:pt modelId="{AC53D315-3896-9040-91DA-A666C492E323}" type="pres">
      <dgm:prSet presAssocID="{4F73BC5F-0FA4-824E-9493-2E6B90F47E8D}" presName="Name56" presStyleLbl="parChTrans1D2" presStyleIdx="1" presStyleCnt="3"/>
      <dgm:spPr/>
    </dgm:pt>
    <dgm:pt modelId="{8E964BE1-7037-1742-966A-B74647685AFE}" type="pres">
      <dgm:prSet presAssocID="{7DFD117E-8618-1E4C-A02A-846B4785A87E}" presName="text0" presStyleLbl="node1" presStyleIdx="2" presStyleCnt="4" custScaleX="468383" custRadScaleRad="47756" custRadScaleInc="85499">
        <dgm:presLayoutVars>
          <dgm:bulletEnabled val="1"/>
        </dgm:presLayoutVars>
      </dgm:prSet>
      <dgm:spPr/>
    </dgm:pt>
    <dgm:pt modelId="{7F6C1FCD-A270-0243-9D44-F57F9964683C}" type="pres">
      <dgm:prSet presAssocID="{8ACFDBFE-8130-0F4B-BFE9-90BFEBF84518}" presName="Name56" presStyleLbl="parChTrans1D2" presStyleIdx="2" presStyleCnt="3"/>
      <dgm:spPr/>
    </dgm:pt>
    <dgm:pt modelId="{0D1F8360-5DB5-A241-907F-FFB7E2C0CA35}" type="pres">
      <dgm:prSet presAssocID="{896FE983-B3FD-2343-9E38-FD27BD7DAA26}" presName="text0" presStyleLbl="node1" presStyleIdx="3" presStyleCnt="4" custScaleX="366031" custRadScaleRad="152041" custRadScaleInc="111242">
        <dgm:presLayoutVars>
          <dgm:bulletEnabled val="1"/>
        </dgm:presLayoutVars>
      </dgm:prSet>
      <dgm:spPr/>
    </dgm:pt>
  </dgm:ptLst>
  <dgm:cxnLst>
    <dgm:cxn modelId="{858FD408-6D7D-3B4D-80C3-42BADD081FCF}" type="presOf" srcId="{7DFD117E-8618-1E4C-A02A-846B4785A87E}" destId="{8E964BE1-7037-1742-966A-B74647685AFE}" srcOrd="0" destOrd="0" presId="urn:microsoft.com/office/officeart/2008/layout/RadialCluster"/>
    <dgm:cxn modelId="{FF44B910-E80F-674E-B345-697A0FF22A06}" type="presOf" srcId="{8ACFDBFE-8130-0F4B-BFE9-90BFEBF84518}" destId="{7F6C1FCD-A270-0243-9D44-F57F9964683C}" srcOrd="0" destOrd="0" presId="urn:microsoft.com/office/officeart/2008/layout/RadialCluster"/>
    <dgm:cxn modelId="{A843B726-AD61-6046-9714-D52746337A23}" type="presOf" srcId="{0E5BA3C9-6A1E-244B-A6DC-5EECFEAA1914}" destId="{D0747CB2-E146-DA4C-B7CA-1298990B5723}" srcOrd="0" destOrd="0" presId="urn:microsoft.com/office/officeart/2008/layout/RadialCluster"/>
    <dgm:cxn modelId="{2A5FF528-473F-4C48-84AC-70045885861C}" srcId="{8639CF60-C8F0-8148-8054-89EFF602FBD9}" destId="{141D74A4-5979-0A47-8AB4-B720BB1B1D9D}" srcOrd="0" destOrd="0" parTransId="{F3C55975-8FCF-BB4B-A8C6-05A178A1D3F8}" sibTransId="{4FC9C86A-0818-7D43-9EF1-2E316118C4B9}"/>
    <dgm:cxn modelId="{7E925829-C9EE-1248-AB0E-D98FA4E644EB}" srcId="{8639CF60-C8F0-8148-8054-89EFF602FBD9}" destId="{A7B9743E-7200-8C46-A336-2161FE0E4784}" srcOrd="1" destOrd="0" parTransId="{265BD56E-802D-E148-A38C-51DA5D31D217}" sibTransId="{8F5A973E-88D3-BC40-B188-B482BE3C33B3}"/>
    <dgm:cxn modelId="{4F710241-89F2-EC4A-8145-3FC4F0F1D04E}" type="presOf" srcId="{141D74A4-5979-0A47-8AB4-B720BB1B1D9D}" destId="{338DFEC8-D213-4744-9AF6-7A4260039098}" srcOrd="0" destOrd="0" presId="urn:microsoft.com/office/officeart/2008/layout/RadialCluster"/>
    <dgm:cxn modelId="{7E86644F-826A-A844-A521-94A29F007AD4}" srcId="{141D74A4-5979-0A47-8AB4-B720BB1B1D9D}" destId="{7DFD117E-8618-1E4C-A02A-846B4785A87E}" srcOrd="1" destOrd="0" parTransId="{4F73BC5F-0FA4-824E-9493-2E6B90F47E8D}" sibTransId="{08F2F947-6DF7-D84A-8893-AF6BB6B097D4}"/>
    <dgm:cxn modelId="{B6A5A753-38B8-5442-8E70-C21EB2F59E2A}" type="presOf" srcId="{BECFD51E-E547-C34D-800C-65A30A310A8C}" destId="{2A9B4835-93AD-9B4A-923A-0A5CD33087E8}" srcOrd="0" destOrd="0" presId="urn:microsoft.com/office/officeart/2008/layout/RadialCluster"/>
    <dgm:cxn modelId="{4FE4E676-D729-6D44-8B9E-E595E1F31BDC}" type="presOf" srcId="{8639CF60-C8F0-8148-8054-89EFF602FBD9}" destId="{D02EDA9D-7943-3240-ABD8-9A93ECA660F4}" srcOrd="0" destOrd="0" presId="urn:microsoft.com/office/officeart/2008/layout/RadialCluster"/>
    <dgm:cxn modelId="{5603C9A5-D5E0-244E-BD6A-F70108E8029C}" type="presOf" srcId="{4F73BC5F-0FA4-824E-9493-2E6B90F47E8D}" destId="{AC53D315-3896-9040-91DA-A666C492E323}" srcOrd="0" destOrd="0" presId="urn:microsoft.com/office/officeart/2008/layout/RadialCluster"/>
    <dgm:cxn modelId="{BCDC89B6-B84A-0A4E-85C7-908845C5A8FD}" type="presOf" srcId="{896FE983-B3FD-2343-9E38-FD27BD7DAA26}" destId="{0D1F8360-5DB5-A241-907F-FFB7E2C0CA35}" srcOrd="0" destOrd="0" presId="urn:microsoft.com/office/officeart/2008/layout/RadialCluster"/>
    <dgm:cxn modelId="{0E2CBFBC-CEAA-9A4A-BA62-185BC4A50938}" srcId="{141D74A4-5979-0A47-8AB4-B720BB1B1D9D}" destId="{896FE983-B3FD-2343-9E38-FD27BD7DAA26}" srcOrd="2" destOrd="0" parTransId="{8ACFDBFE-8130-0F4B-BFE9-90BFEBF84518}" sibTransId="{89E4BFBF-E957-054A-BEBB-EC92C258D3B0}"/>
    <dgm:cxn modelId="{677BE2CC-489C-4B4C-8443-F64D5BCBB963}" srcId="{141D74A4-5979-0A47-8AB4-B720BB1B1D9D}" destId="{0E5BA3C9-6A1E-244B-A6DC-5EECFEAA1914}" srcOrd="0" destOrd="0" parTransId="{BECFD51E-E547-C34D-800C-65A30A310A8C}" sibTransId="{CEE9E13F-02BD-5A41-B2DD-A2C48C927196}"/>
    <dgm:cxn modelId="{248D7EC8-A6D5-2B46-8195-ABC843EDDA40}" type="presParOf" srcId="{D02EDA9D-7943-3240-ABD8-9A93ECA660F4}" destId="{D26A9546-9900-BE4B-9AAE-E887DDBDEA7E}" srcOrd="0" destOrd="0" presId="urn:microsoft.com/office/officeart/2008/layout/RadialCluster"/>
    <dgm:cxn modelId="{0805CF00-CC5E-2D42-B177-702BC35F05F7}" type="presParOf" srcId="{D26A9546-9900-BE4B-9AAE-E887DDBDEA7E}" destId="{338DFEC8-D213-4744-9AF6-7A4260039098}" srcOrd="0" destOrd="0" presId="urn:microsoft.com/office/officeart/2008/layout/RadialCluster"/>
    <dgm:cxn modelId="{7FC694CB-1EF3-3949-8D6A-6D777FDFA982}" type="presParOf" srcId="{D26A9546-9900-BE4B-9AAE-E887DDBDEA7E}" destId="{2A9B4835-93AD-9B4A-923A-0A5CD33087E8}" srcOrd="1" destOrd="0" presId="urn:microsoft.com/office/officeart/2008/layout/RadialCluster"/>
    <dgm:cxn modelId="{3104B969-AE1E-CF43-A5E6-6908E3EDA672}" type="presParOf" srcId="{D26A9546-9900-BE4B-9AAE-E887DDBDEA7E}" destId="{D0747CB2-E146-DA4C-B7CA-1298990B5723}" srcOrd="2" destOrd="0" presId="urn:microsoft.com/office/officeart/2008/layout/RadialCluster"/>
    <dgm:cxn modelId="{40974A0C-BE0A-D44B-AB42-599CF508ADA5}" type="presParOf" srcId="{D26A9546-9900-BE4B-9AAE-E887DDBDEA7E}" destId="{AC53D315-3896-9040-91DA-A666C492E323}" srcOrd="3" destOrd="0" presId="urn:microsoft.com/office/officeart/2008/layout/RadialCluster"/>
    <dgm:cxn modelId="{442F6C75-8F1A-0A48-8625-AC99F914BDE2}" type="presParOf" srcId="{D26A9546-9900-BE4B-9AAE-E887DDBDEA7E}" destId="{8E964BE1-7037-1742-966A-B74647685AFE}" srcOrd="4" destOrd="0" presId="urn:microsoft.com/office/officeart/2008/layout/RadialCluster"/>
    <dgm:cxn modelId="{53A09721-467D-C14F-B50D-7A046BCA17FA}" type="presParOf" srcId="{D26A9546-9900-BE4B-9AAE-E887DDBDEA7E}" destId="{7F6C1FCD-A270-0243-9D44-F57F9964683C}" srcOrd="5" destOrd="0" presId="urn:microsoft.com/office/officeart/2008/layout/RadialCluster"/>
    <dgm:cxn modelId="{036D2954-D8FE-F844-8C40-33609D70BA79}" type="presParOf" srcId="{D26A9546-9900-BE4B-9AAE-E887DDBDEA7E}" destId="{0D1F8360-5DB5-A241-907F-FFB7E2C0CA3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8DBF1-FDDF-6D42-8577-BE7353097B54}">
      <dsp:nvSpPr>
        <dsp:cNvPr id="0" name=""/>
        <dsp:cNvSpPr/>
      </dsp:nvSpPr>
      <dsp:spPr>
        <a:xfrm>
          <a:off x="1237230" y="489866"/>
          <a:ext cx="4671326" cy="416376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B6032-4027-D145-A9D8-311964A173CA}">
      <dsp:nvSpPr>
        <dsp:cNvPr id="0" name=""/>
        <dsp:cNvSpPr/>
      </dsp:nvSpPr>
      <dsp:spPr>
        <a:xfrm>
          <a:off x="3572894" y="514852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Enregistrement des cours</a:t>
          </a:r>
          <a:endParaRPr lang="fr-FR" sz="1100" kern="1200"/>
        </a:p>
      </dsp:txBody>
      <dsp:txXfrm>
        <a:off x="3590745" y="532703"/>
        <a:ext cx="3307573" cy="329968"/>
      </dsp:txXfrm>
    </dsp:sp>
    <dsp:sp modelId="{4AF54CE7-005B-7C41-820C-ACAA4D757EC6}">
      <dsp:nvSpPr>
        <dsp:cNvPr id="0" name=""/>
        <dsp:cNvSpPr/>
      </dsp:nvSpPr>
      <dsp:spPr>
        <a:xfrm>
          <a:off x="3572894" y="926231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Possibilité de suivre les cours à distance</a:t>
          </a:r>
        </a:p>
      </dsp:txBody>
      <dsp:txXfrm>
        <a:off x="3590745" y="944082"/>
        <a:ext cx="3307573" cy="329968"/>
      </dsp:txXfrm>
    </dsp:sp>
    <dsp:sp modelId="{5AAA451D-EB3F-134F-9106-A44CE89AA894}">
      <dsp:nvSpPr>
        <dsp:cNvPr id="0" name=""/>
        <dsp:cNvSpPr/>
      </dsp:nvSpPr>
      <dsp:spPr>
        <a:xfrm>
          <a:off x="3572894" y="1337611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Allégement des horaires</a:t>
          </a:r>
        </a:p>
      </dsp:txBody>
      <dsp:txXfrm>
        <a:off x="3590745" y="1355462"/>
        <a:ext cx="3307573" cy="329968"/>
      </dsp:txXfrm>
    </dsp:sp>
    <dsp:sp modelId="{6B14DC6D-56B9-134E-82AE-9B3C30A1BA8A}">
      <dsp:nvSpPr>
        <dsp:cNvPr id="0" name=""/>
        <dsp:cNvSpPr/>
      </dsp:nvSpPr>
      <dsp:spPr>
        <a:xfrm>
          <a:off x="3572894" y="1748990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Pauses plus régulières</a:t>
          </a:r>
        </a:p>
      </dsp:txBody>
      <dsp:txXfrm>
        <a:off x="3590745" y="1766841"/>
        <a:ext cx="3307573" cy="329968"/>
      </dsp:txXfrm>
    </dsp:sp>
    <dsp:sp modelId="{0167CFF1-1F50-B74E-8817-0E8AE0473592}">
      <dsp:nvSpPr>
        <dsp:cNvPr id="0" name=""/>
        <dsp:cNvSpPr/>
      </dsp:nvSpPr>
      <dsp:spPr>
        <a:xfrm>
          <a:off x="3572894" y="2160370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Temps supplémentaire pour effectuer les travaux en classe</a:t>
          </a:r>
        </a:p>
      </dsp:txBody>
      <dsp:txXfrm>
        <a:off x="3590745" y="2178221"/>
        <a:ext cx="3307573" cy="329968"/>
      </dsp:txXfrm>
    </dsp:sp>
    <dsp:sp modelId="{087196E7-3100-C64A-9E06-F9598E16A0C3}">
      <dsp:nvSpPr>
        <dsp:cNvPr id="0" name=""/>
        <dsp:cNvSpPr/>
      </dsp:nvSpPr>
      <dsp:spPr>
        <a:xfrm>
          <a:off x="3572894" y="2571749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Table adaptée</a:t>
          </a:r>
          <a:endParaRPr lang="fr-FR" sz="1100" kern="1200"/>
        </a:p>
      </dsp:txBody>
      <dsp:txXfrm>
        <a:off x="3590745" y="2589600"/>
        <a:ext cx="3307573" cy="329968"/>
      </dsp:txXfrm>
    </dsp:sp>
    <dsp:sp modelId="{1A324018-7303-FE4D-9DCC-829C5CD4711C}">
      <dsp:nvSpPr>
        <dsp:cNvPr id="0" name=""/>
        <dsp:cNvSpPr/>
      </dsp:nvSpPr>
      <dsp:spPr>
        <a:xfrm>
          <a:off x="3572894" y="2983129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Soutien pédagogique spécifique</a:t>
          </a:r>
          <a:endParaRPr lang="fr-FR" sz="1100" kern="1200"/>
        </a:p>
      </dsp:txBody>
      <dsp:txXfrm>
        <a:off x="3590745" y="3000980"/>
        <a:ext cx="3307573" cy="329968"/>
      </dsp:txXfrm>
    </dsp:sp>
    <dsp:sp modelId="{F7DA944B-1AC7-AE45-B5DB-B14560BB1AFB}">
      <dsp:nvSpPr>
        <dsp:cNvPr id="0" name=""/>
        <dsp:cNvSpPr/>
      </dsp:nvSpPr>
      <dsp:spPr>
        <a:xfrm>
          <a:off x="3572894" y="3394509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Choix du lieu de stage</a:t>
          </a:r>
          <a:endParaRPr lang="fr-FR" sz="1100" kern="1200"/>
        </a:p>
      </dsp:txBody>
      <dsp:txXfrm>
        <a:off x="3590745" y="3412360"/>
        <a:ext cx="3307573" cy="329968"/>
      </dsp:txXfrm>
    </dsp:sp>
    <dsp:sp modelId="{4F8A40C2-EBF9-0040-AB66-B411C239BD9E}">
      <dsp:nvSpPr>
        <dsp:cNvPr id="0" name=""/>
        <dsp:cNvSpPr/>
      </dsp:nvSpPr>
      <dsp:spPr>
        <a:xfrm>
          <a:off x="3572894" y="3805888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Prises de notes par un pair, appel à preneurs de notes, etc</a:t>
          </a:r>
          <a:endParaRPr lang="fr-FR" sz="1100" kern="1200"/>
        </a:p>
      </dsp:txBody>
      <dsp:txXfrm>
        <a:off x="3590745" y="3823739"/>
        <a:ext cx="3307573" cy="329968"/>
      </dsp:txXfrm>
    </dsp:sp>
    <dsp:sp modelId="{56354325-C7AC-2A40-9067-67C4FE7332F0}">
      <dsp:nvSpPr>
        <dsp:cNvPr id="0" name=""/>
        <dsp:cNvSpPr/>
      </dsp:nvSpPr>
      <dsp:spPr>
        <a:xfrm>
          <a:off x="3572894" y="4217268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Échelonner la formation et les stages</a:t>
          </a:r>
          <a:endParaRPr lang="fr-FR" sz="1100" kern="1200"/>
        </a:p>
      </dsp:txBody>
      <dsp:txXfrm>
        <a:off x="3590745" y="4235119"/>
        <a:ext cx="3307573" cy="329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8DBF1-FDDF-6D42-8577-BE7353097B54}">
      <dsp:nvSpPr>
        <dsp:cNvPr id="0" name=""/>
        <dsp:cNvSpPr/>
      </dsp:nvSpPr>
      <dsp:spPr>
        <a:xfrm>
          <a:off x="1237230" y="489866"/>
          <a:ext cx="4671326" cy="416376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B6032-4027-D145-A9D8-311964A173CA}">
      <dsp:nvSpPr>
        <dsp:cNvPr id="0" name=""/>
        <dsp:cNvSpPr/>
      </dsp:nvSpPr>
      <dsp:spPr>
        <a:xfrm>
          <a:off x="3572894" y="514852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Temps supplémentaire lors d’un examen</a:t>
          </a:r>
          <a:endParaRPr lang="fr-FR" sz="1100" kern="1200"/>
        </a:p>
      </dsp:txBody>
      <dsp:txXfrm>
        <a:off x="3590745" y="532703"/>
        <a:ext cx="3307573" cy="329968"/>
      </dsp:txXfrm>
    </dsp:sp>
    <dsp:sp modelId="{4AF54CE7-005B-7C41-820C-ACAA4D757EC6}">
      <dsp:nvSpPr>
        <dsp:cNvPr id="0" name=""/>
        <dsp:cNvSpPr/>
      </dsp:nvSpPr>
      <dsp:spPr>
        <a:xfrm>
          <a:off x="3572894" y="926231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Prolongation du délai pour rendre un travail</a:t>
          </a:r>
          <a:endParaRPr lang="fr-FR" sz="1100" kern="1200"/>
        </a:p>
      </dsp:txBody>
      <dsp:txXfrm>
        <a:off x="3590745" y="944082"/>
        <a:ext cx="3307573" cy="329968"/>
      </dsp:txXfrm>
    </dsp:sp>
    <dsp:sp modelId="{5AAA451D-EB3F-134F-9106-A44CE89AA894}">
      <dsp:nvSpPr>
        <dsp:cNvPr id="0" name=""/>
        <dsp:cNvSpPr/>
      </dsp:nvSpPr>
      <dsp:spPr>
        <a:xfrm>
          <a:off x="3572894" y="1337611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Adaptations des questions d’examen</a:t>
          </a:r>
          <a:endParaRPr lang="fr-FR" sz="1100" kern="1200"/>
        </a:p>
      </dsp:txBody>
      <dsp:txXfrm>
        <a:off x="3590745" y="1355462"/>
        <a:ext cx="3307573" cy="329968"/>
      </dsp:txXfrm>
    </dsp:sp>
    <dsp:sp modelId="{6B14DC6D-56B9-134E-82AE-9B3C30A1BA8A}">
      <dsp:nvSpPr>
        <dsp:cNvPr id="0" name=""/>
        <dsp:cNvSpPr/>
      </dsp:nvSpPr>
      <dsp:spPr>
        <a:xfrm>
          <a:off x="3572894" y="1748990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Changement de format de l’examen</a:t>
          </a:r>
          <a:endParaRPr lang="fr-FR" sz="1100" kern="1200"/>
        </a:p>
      </dsp:txBody>
      <dsp:txXfrm>
        <a:off x="3590745" y="1766841"/>
        <a:ext cx="3307573" cy="329968"/>
      </dsp:txXfrm>
    </dsp:sp>
    <dsp:sp modelId="{0167CFF1-1F50-B74E-8817-0E8AE0473592}">
      <dsp:nvSpPr>
        <dsp:cNvPr id="0" name=""/>
        <dsp:cNvSpPr/>
      </dsp:nvSpPr>
      <dsp:spPr>
        <a:xfrm>
          <a:off x="3572894" y="2160370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Échelonner un travail à rendre</a:t>
          </a:r>
          <a:endParaRPr lang="fr-FR" sz="1100" kern="1200"/>
        </a:p>
      </dsp:txBody>
      <dsp:txXfrm>
        <a:off x="3590745" y="2178221"/>
        <a:ext cx="3307573" cy="329968"/>
      </dsp:txXfrm>
    </dsp:sp>
    <dsp:sp modelId="{087196E7-3100-C64A-9E06-F9598E16A0C3}">
      <dsp:nvSpPr>
        <dsp:cNvPr id="0" name=""/>
        <dsp:cNvSpPr/>
      </dsp:nvSpPr>
      <dsp:spPr>
        <a:xfrm>
          <a:off x="3572894" y="2571749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Local adapté</a:t>
          </a:r>
        </a:p>
      </dsp:txBody>
      <dsp:txXfrm>
        <a:off x="3590745" y="2589600"/>
        <a:ext cx="3307573" cy="329968"/>
      </dsp:txXfrm>
    </dsp:sp>
    <dsp:sp modelId="{1A324018-7303-FE4D-9DCC-829C5CD4711C}">
      <dsp:nvSpPr>
        <dsp:cNvPr id="0" name=""/>
        <dsp:cNvSpPr/>
      </dsp:nvSpPr>
      <dsp:spPr>
        <a:xfrm>
          <a:off x="3572894" y="2983129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Possibilité d’utiliser un ordinateur lors des examens</a:t>
          </a:r>
        </a:p>
      </dsp:txBody>
      <dsp:txXfrm>
        <a:off x="3590745" y="3000980"/>
        <a:ext cx="3307573" cy="329968"/>
      </dsp:txXfrm>
    </dsp:sp>
    <dsp:sp modelId="{F7DA944B-1AC7-AE45-B5DB-B14560BB1AFB}">
      <dsp:nvSpPr>
        <dsp:cNvPr id="0" name=""/>
        <dsp:cNvSpPr/>
      </dsp:nvSpPr>
      <dsp:spPr>
        <a:xfrm>
          <a:off x="3572894" y="3394509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Modalité orale à la place de modalité écrite</a:t>
          </a:r>
        </a:p>
      </dsp:txBody>
      <dsp:txXfrm>
        <a:off x="3590745" y="3412360"/>
        <a:ext cx="3307573" cy="329968"/>
      </dsp:txXfrm>
    </dsp:sp>
    <dsp:sp modelId="{4F8A40C2-EBF9-0040-AB66-B411C239BD9E}">
      <dsp:nvSpPr>
        <dsp:cNvPr id="0" name=""/>
        <dsp:cNvSpPr/>
      </dsp:nvSpPr>
      <dsp:spPr>
        <a:xfrm>
          <a:off x="3572894" y="3805888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Aide pour remplir un QCM</a:t>
          </a:r>
        </a:p>
      </dsp:txBody>
      <dsp:txXfrm>
        <a:off x="3590745" y="3823739"/>
        <a:ext cx="3307573" cy="329968"/>
      </dsp:txXfrm>
    </dsp:sp>
    <dsp:sp modelId="{D8BDCF1D-AC84-FB4A-8F3F-57319D771EAD}">
      <dsp:nvSpPr>
        <dsp:cNvPr id="0" name=""/>
        <dsp:cNvSpPr/>
      </dsp:nvSpPr>
      <dsp:spPr>
        <a:xfrm>
          <a:off x="3572894" y="4217268"/>
          <a:ext cx="3343275" cy="3656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CH" sz="1100" kern="1200"/>
            <a:t>Photographies agrandies</a:t>
          </a:r>
        </a:p>
      </dsp:txBody>
      <dsp:txXfrm>
        <a:off x="3590745" y="4235119"/>
        <a:ext cx="3307573" cy="329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DFEC8-D213-4744-9AF6-7A4260039098}">
      <dsp:nvSpPr>
        <dsp:cNvPr id="0" name=""/>
        <dsp:cNvSpPr/>
      </dsp:nvSpPr>
      <dsp:spPr>
        <a:xfrm>
          <a:off x="3499082" y="1422399"/>
          <a:ext cx="1807207" cy="121920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Interactions</a:t>
          </a:r>
        </a:p>
      </dsp:txBody>
      <dsp:txXfrm>
        <a:off x="3558598" y="1481915"/>
        <a:ext cx="1688175" cy="1100168"/>
      </dsp:txXfrm>
    </dsp:sp>
    <dsp:sp modelId="{2A9B4835-93AD-9B4A-923A-0A5CD33087E8}">
      <dsp:nvSpPr>
        <dsp:cNvPr id="0" name=""/>
        <dsp:cNvSpPr/>
      </dsp:nvSpPr>
      <dsp:spPr>
        <a:xfrm rot="19987998">
          <a:off x="5261424" y="1386394"/>
          <a:ext cx="831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47CB2-E146-DA4C-B7CA-1298990B5723}">
      <dsp:nvSpPr>
        <dsp:cNvPr id="0" name=""/>
        <dsp:cNvSpPr/>
      </dsp:nvSpPr>
      <dsp:spPr>
        <a:xfrm>
          <a:off x="5205392" y="381688"/>
          <a:ext cx="3297402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environnementaux</a:t>
          </a:r>
        </a:p>
      </dsp:txBody>
      <dsp:txXfrm>
        <a:off x="5245268" y="421564"/>
        <a:ext cx="3217650" cy="737112"/>
      </dsp:txXfrm>
    </dsp:sp>
    <dsp:sp modelId="{AC53D315-3896-9040-91DA-A666C492E323}">
      <dsp:nvSpPr>
        <dsp:cNvPr id="0" name=""/>
        <dsp:cNvSpPr/>
      </dsp:nvSpPr>
      <dsp:spPr>
        <a:xfrm rot="5297854">
          <a:off x="4258415" y="2808887"/>
          <a:ext cx="3347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7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64BE1-7037-1742-966A-B74647685AFE}">
      <dsp:nvSpPr>
        <dsp:cNvPr id="0" name=""/>
        <dsp:cNvSpPr/>
      </dsp:nvSpPr>
      <dsp:spPr>
        <a:xfrm>
          <a:off x="2529862" y="2976175"/>
          <a:ext cx="3826052" cy="81686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Habitudes de vie (Education)</a:t>
          </a:r>
        </a:p>
      </dsp:txBody>
      <dsp:txXfrm>
        <a:off x="2569738" y="3016051"/>
        <a:ext cx="3746300" cy="737112"/>
      </dsp:txXfrm>
    </dsp:sp>
    <dsp:sp modelId="{7F6C1FCD-A270-0243-9D44-F57F9964683C}">
      <dsp:nvSpPr>
        <dsp:cNvPr id="0" name=""/>
        <dsp:cNvSpPr/>
      </dsp:nvSpPr>
      <dsp:spPr>
        <a:xfrm rot="12447761">
          <a:off x="2767521" y="1383601"/>
          <a:ext cx="7752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52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F8360-5DB5-A241-907F-FFB7E2C0CA35}">
      <dsp:nvSpPr>
        <dsp:cNvPr id="0" name=""/>
        <dsp:cNvSpPr/>
      </dsp:nvSpPr>
      <dsp:spPr>
        <a:xfrm>
          <a:off x="530374" y="387978"/>
          <a:ext cx="2989975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personnels</a:t>
          </a:r>
        </a:p>
      </dsp:txBody>
      <dsp:txXfrm>
        <a:off x="570250" y="427854"/>
        <a:ext cx="2910223" cy="7371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DFEC8-D213-4744-9AF6-7A4260039098}">
      <dsp:nvSpPr>
        <dsp:cNvPr id="0" name=""/>
        <dsp:cNvSpPr/>
      </dsp:nvSpPr>
      <dsp:spPr>
        <a:xfrm>
          <a:off x="3499082" y="1422399"/>
          <a:ext cx="1807207" cy="121920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Interactions</a:t>
          </a:r>
        </a:p>
      </dsp:txBody>
      <dsp:txXfrm>
        <a:off x="3558598" y="1481915"/>
        <a:ext cx="1688175" cy="1100168"/>
      </dsp:txXfrm>
    </dsp:sp>
    <dsp:sp modelId="{2A9B4835-93AD-9B4A-923A-0A5CD33087E8}">
      <dsp:nvSpPr>
        <dsp:cNvPr id="0" name=""/>
        <dsp:cNvSpPr/>
      </dsp:nvSpPr>
      <dsp:spPr>
        <a:xfrm rot="19987998">
          <a:off x="5261424" y="1386394"/>
          <a:ext cx="831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47CB2-E146-DA4C-B7CA-1298990B5723}">
      <dsp:nvSpPr>
        <dsp:cNvPr id="0" name=""/>
        <dsp:cNvSpPr/>
      </dsp:nvSpPr>
      <dsp:spPr>
        <a:xfrm>
          <a:off x="5205392" y="381688"/>
          <a:ext cx="3297402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environnementaux</a:t>
          </a:r>
        </a:p>
      </dsp:txBody>
      <dsp:txXfrm>
        <a:off x="5245268" y="421564"/>
        <a:ext cx="3217650" cy="737112"/>
      </dsp:txXfrm>
    </dsp:sp>
    <dsp:sp modelId="{AC53D315-3896-9040-91DA-A666C492E323}">
      <dsp:nvSpPr>
        <dsp:cNvPr id="0" name=""/>
        <dsp:cNvSpPr/>
      </dsp:nvSpPr>
      <dsp:spPr>
        <a:xfrm rot="5297854">
          <a:off x="4258415" y="2808887"/>
          <a:ext cx="3347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7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64BE1-7037-1742-966A-B74647685AFE}">
      <dsp:nvSpPr>
        <dsp:cNvPr id="0" name=""/>
        <dsp:cNvSpPr/>
      </dsp:nvSpPr>
      <dsp:spPr>
        <a:xfrm>
          <a:off x="2529862" y="2976175"/>
          <a:ext cx="3826052" cy="81686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Habitudes de vie (Education)</a:t>
          </a:r>
        </a:p>
      </dsp:txBody>
      <dsp:txXfrm>
        <a:off x="2569738" y="3016051"/>
        <a:ext cx="3746300" cy="737112"/>
      </dsp:txXfrm>
    </dsp:sp>
    <dsp:sp modelId="{7F6C1FCD-A270-0243-9D44-F57F9964683C}">
      <dsp:nvSpPr>
        <dsp:cNvPr id="0" name=""/>
        <dsp:cNvSpPr/>
      </dsp:nvSpPr>
      <dsp:spPr>
        <a:xfrm rot="12447761">
          <a:off x="2767521" y="1383601"/>
          <a:ext cx="7752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52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F8360-5DB5-A241-907F-FFB7E2C0CA35}">
      <dsp:nvSpPr>
        <dsp:cNvPr id="0" name=""/>
        <dsp:cNvSpPr/>
      </dsp:nvSpPr>
      <dsp:spPr>
        <a:xfrm>
          <a:off x="530374" y="387978"/>
          <a:ext cx="2989975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personnels</a:t>
          </a:r>
        </a:p>
      </dsp:txBody>
      <dsp:txXfrm>
        <a:off x="570250" y="427854"/>
        <a:ext cx="2910223" cy="7371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DFEC8-D213-4744-9AF6-7A4260039098}">
      <dsp:nvSpPr>
        <dsp:cNvPr id="0" name=""/>
        <dsp:cNvSpPr/>
      </dsp:nvSpPr>
      <dsp:spPr>
        <a:xfrm>
          <a:off x="3499082" y="1422399"/>
          <a:ext cx="1807207" cy="121920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Interactions</a:t>
          </a:r>
        </a:p>
      </dsp:txBody>
      <dsp:txXfrm>
        <a:off x="3558598" y="1481915"/>
        <a:ext cx="1688175" cy="1100168"/>
      </dsp:txXfrm>
    </dsp:sp>
    <dsp:sp modelId="{2A9B4835-93AD-9B4A-923A-0A5CD33087E8}">
      <dsp:nvSpPr>
        <dsp:cNvPr id="0" name=""/>
        <dsp:cNvSpPr/>
      </dsp:nvSpPr>
      <dsp:spPr>
        <a:xfrm rot="19987998">
          <a:off x="5261424" y="1386394"/>
          <a:ext cx="831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47CB2-E146-DA4C-B7CA-1298990B5723}">
      <dsp:nvSpPr>
        <dsp:cNvPr id="0" name=""/>
        <dsp:cNvSpPr/>
      </dsp:nvSpPr>
      <dsp:spPr>
        <a:xfrm>
          <a:off x="5205392" y="381688"/>
          <a:ext cx="3297402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environnementaux</a:t>
          </a:r>
        </a:p>
      </dsp:txBody>
      <dsp:txXfrm>
        <a:off x="5245268" y="421564"/>
        <a:ext cx="3217650" cy="737112"/>
      </dsp:txXfrm>
    </dsp:sp>
    <dsp:sp modelId="{AC53D315-3896-9040-91DA-A666C492E323}">
      <dsp:nvSpPr>
        <dsp:cNvPr id="0" name=""/>
        <dsp:cNvSpPr/>
      </dsp:nvSpPr>
      <dsp:spPr>
        <a:xfrm rot="5297854">
          <a:off x="4258415" y="2808887"/>
          <a:ext cx="3347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7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64BE1-7037-1742-966A-B74647685AFE}">
      <dsp:nvSpPr>
        <dsp:cNvPr id="0" name=""/>
        <dsp:cNvSpPr/>
      </dsp:nvSpPr>
      <dsp:spPr>
        <a:xfrm>
          <a:off x="2529862" y="2976175"/>
          <a:ext cx="3826052" cy="81686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Habitudes de vie (Education)</a:t>
          </a:r>
        </a:p>
      </dsp:txBody>
      <dsp:txXfrm>
        <a:off x="2569738" y="3016051"/>
        <a:ext cx="3746300" cy="737112"/>
      </dsp:txXfrm>
    </dsp:sp>
    <dsp:sp modelId="{7F6C1FCD-A270-0243-9D44-F57F9964683C}">
      <dsp:nvSpPr>
        <dsp:cNvPr id="0" name=""/>
        <dsp:cNvSpPr/>
      </dsp:nvSpPr>
      <dsp:spPr>
        <a:xfrm rot="12447761">
          <a:off x="2767521" y="1383601"/>
          <a:ext cx="7752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52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F8360-5DB5-A241-907F-FFB7E2C0CA35}">
      <dsp:nvSpPr>
        <dsp:cNvPr id="0" name=""/>
        <dsp:cNvSpPr/>
      </dsp:nvSpPr>
      <dsp:spPr>
        <a:xfrm>
          <a:off x="530374" y="387978"/>
          <a:ext cx="2989975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personnels</a:t>
          </a:r>
        </a:p>
      </dsp:txBody>
      <dsp:txXfrm>
        <a:off x="570250" y="427854"/>
        <a:ext cx="2910223" cy="7371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DFEC8-D213-4744-9AF6-7A4260039098}">
      <dsp:nvSpPr>
        <dsp:cNvPr id="0" name=""/>
        <dsp:cNvSpPr/>
      </dsp:nvSpPr>
      <dsp:spPr>
        <a:xfrm>
          <a:off x="3499082" y="1422399"/>
          <a:ext cx="1807207" cy="121920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Interactions</a:t>
          </a:r>
        </a:p>
      </dsp:txBody>
      <dsp:txXfrm>
        <a:off x="3558598" y="1481915"/>
        <a:ext cx="1688175" cy="1100168"/>
      </dsp:txXfrm>
    </dsp:sp>
    <dsp:sp modelId="{2A9B4835-93AD-9B4A-923A-0A5CD33087E8}">
      <dsp:nvSpPr>
        <dsp:cNvPr id="0" name=""/>
        <dsp:cNvSpPr/>
      </dsp:nvSpPr>
      <dsp:spPr>
        <a:xfrm rot="19987998">
          <a:off x="5261424" y="1386394"/>
          <a:ext cx="831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47CB2-E146-DA4C-B7CA-1298990B5723}">
      <dsp:nvSpPr>
        <dsp:cNvPr id="0" name=""/>
        <dsp:cNvSpPr/>
      </dsp:nvSpPr>
      <dsp:spPr>
        <a:xfrm>
          <a:off x="5205392" y="381688"/>
          <a:ext cx="3297402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environnementaux</a:t>
          </a:r>
        </a:p>
      </dsp:txBody>
      <dsp:txXfrm>
        <a:off x="5245268" y="421564"/>
        <a:ext cx="3217650" cy="737112"/>
      </dsp:txXfrm>
    </dsp:sp>
    <dsp:sp modelId="{AC53D315-3896-9040-91DA-A666C492E323}">
      <dsp:nvSpPr>
        <dsp:cNvPr id="0" name=""/>
        <dsp:cNvSpPr/>
      </dsp:nvSpPr>
      <dsp:spPr>
        <a:xfrm rot="5297854">
          <a:off x="4258415" y="2808887"/>
          <a:ext cx="3347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7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64BE1-7037-1742-966A-B74647685AFE}">
      <dsp:nvSpPr>
        <dsp:cNvPr id="0" name=""/>
        <dsp:cNvSpPr/>
      </dsp:nvSpPr>
      <dsp:spPr>
        <a:xfrm>
          <a:off x="2529862" y="2976175"/>
          <a:ext cx="3826052" cy="81686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Habitudes de vie (Education)</a:t>
          </a:r>
        </a:p>
      </dsp:txBody>
      <dsp:txXfrm>
        <a:off x="2569738" y="3016051"/>
        <a:ext cx="3746300" cy="737112"/>
      </dsp:txXfrm>
    </dsp:sp>
    <dsp:sp modelId="{7F6C1FCD-A270-0243-9D44-F57F9964683C}">
      <dsp:nvSpPr>
        <dsp:cNvPr id="0" name=""/>
        <dsp:cNvSpPr/>
      </dsp:nvSpPr>
      <dsp:spPr>
        <a:xfrm rot="12447761">
          <a:off x="2767521" y="1383601"/>
          <a:ext cx="7752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52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F8360-5DB5-A241-907F-FFB7E2C0CA35}">
      <dsp:nvSpPr>
        <dsp:cNvPr id="0" name=""/>
        <dsp:cNvSpPr/>
      </dsp:nvSpPr>
      <dsp:spPr>
        <a:xfrm>
          <a:off x="530374" y="387978"/>
          <a:ext cx="2989975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personnels</a:t>
          </a:r>
        </a:p>
      </dsp:txBody>
      <dsp:txXfrm>
        <a:off x="570250" y="427854"/>
        <a:ext cx="2910223" cy="7371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DFEC8-D213-4744-9AF6-7A4260039098}">
      <dsp:nvSpPr>
        <dsp:cNvPr id="0" name=""/>
        <dsp:cNvSpPr/>
      </dsp:nvSpPr>
      <dsp:spPr>
        <a:xfrm>
          <a:off x="3499082" y="1422399"/>
          <a:ext cx="1807207" cy="121920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Interactions</a:t>
          </a:r>
        </a:p>
      </dsp:txBody>
      <dsp:txXfrm>
        <a:off x="3558598" y="1481915"/>
        <a:ext cx="1688175" cy="1100168"/>
      </dsp:txXfrm>
    </dsp:sp>
    <dsp:sp modelId="{2A9B4835-93AD-9B4A-923A-0A5CD33087E8}">
      <dsp:nvSpPr>
        <dsp:cNvPr id="0" name=""/>
        <dsp:cNvSpPr/>
      </dsp:nvSpPr>
      <dsp:spPr>
        <a:xfrm rot="19987998">
          <a:off x="5261424" y="1386394"/>
          <a:ext cx="831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47CB2-E146-DA4C-B7CA-1298990B5723}">
      <dsp:nvSpPr>
        <dsp:cNvPr id="0" name=""/>
        <dsp:cNvSpPr/>
      </dsp:nvSpPr>
      <dsp:spPr>
        <a:xfrm>
          <a:off x="5205392" y="381688"/>
          <a:ext cx="3297402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environnementaux</a:t>
          </a:r>
        </a:p>
      </dsp:txBody>
      <dsp:txXfrm>
        <a:off x="5245268" y="421564"/>
        <a:ext cx="3217650" cy="737112"/>
      </dsp:txXfrm>
    </dsp:sp>
    <dsp:sp modelId="{AC53D315-3896-9040-91DA-A666C492E323}">
      <dsp:nvSpPr>
        <dsp:cNvPr id="0" name=""/>
        <dsp:cNvSpPr/>
      </dsp:nvSpPr>
      <dsp:spPr>
        <a:xfrm rot="5297854">
          <a:off x="4258415" y="2808887"/>
          <a:ext cx="3347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7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64BE1-7037-1742-966A-B74647685AFE}">
      <dsp:nvSpPr>
        <dsp:cNvPr id="0" name=""/>
        <dsp:cNvSpPr/>
      </dsp:nvSpPr>
      <dsp:spPr>
        <a:xfrm>
          <a:off x="2529862" y="2976175"/>
          <a:ext cx="3826052" cy="81686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Habitudes de vie (Education)</a:t>
          </a:r>
        </a:p>
      </dsp:txBody>
      <dsp:txXfrm>
        <a:off x="2569738" y="3016051"/>
        <a:ext cx="3746300" cy="737112"/>
      </dsp:txXfrm>
    </dsp:sp>
    <dsp:sp modelId="{7F6C1FCD-A270-0243-9D44-F57F9964683C}">
      <dsp:nvSpPr>
        <dsp:cNvPr id="0" name=""/>
        <dsp:cNvSpPr/>
      </dsp:nvSpPr>
      <dsp:spPr>
        <a:xfrm rot="12447761">
          <a:off x="2767521" y="1383601"/>
          <a:ext cx="7752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52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F8360-5DB5-A241-907F-FFB7E2C0CA35}">
      <dsp:nvSpPr>
        <dsp:cNvPr id="0" name=""/>
        <dsp:cNvSpPr/>
      </dsp:nvSpPr>
      <dsp:spPr>
        <a:xfrm>
          <a:off x="530374" y="387978"/>
          <a:ext cx="2989975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personnels</a:t>
          </a:r>
        </a:p>
      </dsp:txBody>
      <dsp:txXfrm>
        <a:off x="570250" y="427854"/>
        <a:ext cx="2910223" cy="7371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DFEC8-D213-4744-9AF6-7A4260039098}">
      <dsp:nvSpPr>
        <dsp:cNvPr id="0" name=""/>
        <dsp:cNvSpPr/>
      </dsp:nvSpPr>
      <dsp:spPr>
        <a:xfrm>
          <a:off x="3499082" y="1422399"/>
          <a:ext cx="1807207" cy="121920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Interactions</a:t>
          </a:r>
        </a:p>
      </dsp:txBody>
      <dsp:txXfrm>
        <a:off x="3558598" y="1481915"/>
        <a:ext cx="1688175" cy="1100168"/>
      </dsp:txXfrm>
    </dsp:sp>
    <dsp:sp modelId="{2A9B4835-93AD-9B4A-923A-0A5CD33087E8}">
      <dsp:nvSpPr>
        <dsp:cNvPr id="0" name=""/>
        <dsp:cNvSpPr/>
      </dsp:nvSpPr>
      <dsp:spPr>
        <a:xfrm rot="19987998">
          <a:off x="5261424" y="1386394"/>
          <a:ext cx="831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47CB2-E146-DA4C-B7CA-1298990B5723}">
      <dsp:nvSpPr>
        <dsp:cNvPr id="0" name=""/>
        <dsp:cNvSpPr/>
      </dsp:nvSpPr>
      <dsp:spPr>
        <a:xfrm>
          <a:off x="5205392" y="381688"/>
          <a:ext cx="3297402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environnementaux</a:t>
          </a:r>
        </a:p>
      </dsp:txBody>
      <dsp:txXfrm>
        <a:off x="5245268" y="421564"/>
        <a:ext cx="3217650" cy="737112"/>
      </dsp:txXfrm>
    </dsp:sp>
    <dsp:sp modelId="{AC53D315-3896-9040-91DA-A666C492E323}">
      <dsp:nvSpPr>
        <dsp:cNvPr id="0" name=""/>
        <dsp:cNvSpPr/>
      </dsp:nvSpPr>
      <dsp:spPr>
        <a:xfrm rot="5297854">
          <a:off x="4258415" y="2808887"/>
          <a:ext cx="3347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7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64BE1-7037-1742-966A-B74647685AFE}">
      <dsp:nvSpPr>
        <dsp:cNvPr id="0" name=""/>
        <dsp:cNvSpPr/>
      </dsp:nvSpPr>
      <dsp:spPr>
        <a:xfrm>
          <a:off x="2529862" y="2976175"/>
          <a:ext cx="3826052" cy="81686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Habitudes de vie (Education)</a:t>
          </a:r>
        </a:p>
      </dsp:txBody>
      <dsp:txXfrm>
        <a:off x="2569738" y="3016051"/>
        <a:ext cx="3746300" cy="737112"/>
      </dsp:txXfrm>
    </dsp:sp>
    <dsp:sp modelId="{7F6C1FCD-A270-0243-9D44-F57F9964683C}">
      <dsp:nvSpPr>
        <dsp:cNvPr id="0" name=""/>
        <dsp:cNvSpPr/>
      </dsp:nvSpPr>
      <dsp:spPr>
        <a:xfrm rot="12447761">
          <a:off x="2767521" y="1383601"/>
          <a:ext cx="7752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52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F8360-5DB5-A241-907F-FFB7E2C0CA35}">
      <dsp:nvSpPr>
        <dsp:cNvPr id="0" name=""/>
        <dsp:cNvSpPr/>
      </dsp:nvSpPr>
      <dsp:spPr>
        <a:xfrm>
          <a:off x="530374" y="387978"/>
          <a:ext cx="2989975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personnels</a:t>
          </a:r>
        </a:p>
      </dsp:txBody>
      <dsp:txXfrm>
        <a:off x="570250" y="427854"/>
        <a:ext cx="2910223" cy="7371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DFEC8-D213-4744-9AF6-7A4260039098}">
      <dsp:nvSpPr>
        <dsp:cNvPr id="0" name=""/>
        <dsp:cNvSpPr/>
      </dsp:nvSpPr>
      <dsp:spPr>
        <a:xfrm>
          <a:off x="3499082" y="1422399"/>
          <a:ext cx="1807207" cy="121920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Interactions</a:t>
          </a:r>
        </a:p>
      </dsp:txBody>
      <dsp:txXfrm>
        <a:off x="3558598" y="1481915"/>
        <a:ext cx="1688175" cy="1100168"/>
      </dsp:txXfrm>
    </dsp:sp>
    <dsp:sp modelId="{2A9B4835-93AD-9B4A-923A-0A5CD33087E8}">
      <dsp:nvSpPr>
        <dsp:cNvPr id="0" name=""/>
        <dsp:cNvSpPr/>
      </dsp:nvSpPr>
      <dsp:spPr>
        <a:xfrm rot="19987998">
          <a:off x="5261424" y="1386394"/>
          <a:ext cx="831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31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47CB2-E146-DA4C-B7CA-1298990B5723}">
      <dsp:nvSpPr>
        <dsp:cNvPr id="0" name=""/>
        <dsp:cNvSpPr/>
      </dsp:nvSpPr>
      <dsp:spPr>
        <a:xfrm>
          <a:off x="5205392" y="381688"/>
          <a:ext cx="3297402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environnementaux</a:t>
          </a:r>
        </a:p>
      </dsp:txBody>
      <dsp:txXfrm>
        <a:off x="5245268" y="421564"/>
        <a:ext cx="3217650" cy="737112"/>
      </dsp:txXfrm>
    </dsp:sp>
    <dsp:sp modelId="{AC53D315-3896-9040-91DA-A666C492E323}">
      <dsp:nvSpPr>
        <dsp:cNvPr id="0" name=""/>
        <dsp:cNvSpPr/>
      </dsp:nvSpPr>
      <dsp:spPr>
        <a:xfrm rot="5297854">
          <a:off x="4258415" y="2808887"/>
          <a:ext cx="3347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47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64BE1-7037-1742-966A-B74647685AFE}">
      <dsp:nvSpPr>
        <dsp:cNvPr id="0" name=""/>
        <dsp:cNvSpPr/>
      </dsp:nvSpPr>
      <dsp:spPr>
        <a:xfrm>
          <a:off x="2529862" y="2976175"/>
          <a:ext cx="3826052" cy="81686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Habitudes de vie (Education)</a:t>
          </a:r>
        </a:p>
      </dsp:txBody>
      <dsp:txXfrm>
        <a:off x="2569738" y="3016051"/>
        <a:ext cx="3746300" cy="737112"/>
      </dsp:txXfrm>
    </dsp:sp>
    <dsp:sp modelId="{7F6C1FCD-A270-0243-9D44-F57F9964683C}">
      <dsp:nvSpPr>
        <dsp:cNvPr id="0" name=""/>
        <dsp:cNvSpPr/>
      </dsp:nvSpPr>
      <dsp:spPr>
        <a:xfrm rot="12447761">
          <a:off x="2767521" y="1383601"/>
          <a:ext cx="7752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52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F8360-5DB5-A241-907F-FFB7E2C0CA35}">
      <dsp:nvSpPr>
        <dsp:cNvPr id="0" name=""/>
        <dsp:cNvSpPr/>
      </dsp:nvSpPr>
      <dsp:spPr>
        <a:xfrm>
          <a:off x="530374" y="387978"/>
          <a:ext cx="2989975" cy="8168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Facteurs personnels</a:t>
          </a:r>
        </a:p>
      </dsp:txBody>
      <dsp:txXfrm>
        <a:off x="570250" y="427854"/>
        <a:ext cx="2910223" cy="737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779908-1731-ED23-0CE6-73B2C386BA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207500" y="9650413"/>
            <a:ext cx="7045325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5C0C1-E8AD-CA40-9A48-602C5A5D3E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54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C120D5B-270E-F746-AB45-F05B4945F8EE}" type="datetimeFigureOut">
              <a:rPr lang="fr-FR" smtClean="0"/>
              <a:pPr/>
              <a:t>07/06/2024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080000" y="12700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625600" y="4889500"/>
            <a:ext cx="13004800" cy="400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650413"/>
            <a:ext cx="7043738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9207500" y="9650413"/>
            <a:ext cx="7045325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4FD2AE0-6EB3-1349-BDBD-EDEA2841A21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24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4508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47254" algn="l" defTabSz="494508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494508" algn="l" defTabSz="494508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741761" algn="l" defTabSz="494508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989015" algn="l" defTabSz="494508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236269" algn="l" defTabSz="494508" rtl="0" eaLnBrk="1" latinLnBrk="0" hangingPunct="1">
      <a:defRPr sz="649" kern="1200">
        <a:solidFill>
          <a:schemeClr val="tx1"/>
        </a:solidFill>
        <a:latin typeface="+mn-lt"/>
        <a:ea typeface="+mn-ea"/>
        <a:cs typeface="+mn-cs"/>
      </a:defRPr>
    </a:lvl6pPr>
    <a:lvl7pPr marL="1483523" algn="l" defTabSz="494508" rtl="0" eaLnBrk="1" latinLnBrk="0" hangingPunct="1">
      <a:defRPr sz="649" kern="1200">
        <a:solidFill>
          <a:schemeClr val="tx1"/>
        </a:solidFill>
        <a:latin typeface="+mn-lt"/>
        <a:ea typeface="+mn-ea"/>
        <a:cs typeface="+mn-cs"/>
      </a:defRPr>
    </a:lvl7pPr>
    <a:lvl8pPr marL="1730776" algn="l" defTabSz="494508" rtl="0" eaLnBrk="1" latinLnBrk="0" hangingPunct="1">
      <a:defRPr sz="649" kern="1200">
        <a:solidFill>
          <a:schemeClr val="tx1"/>
        </a:solidFill>
        <a:latin typeface="+mn-lt"/>
        <a:ea typeface="+mn-ea"/>
        <a:cs typeface="+mn-cs"/>
      </a:defRPr>
    </a:lvl8pPr>
    <a:lvl9pPr marL="1978030" algn="l" defTabSz="494508" rtl="0" eaLnBrk="1" latinLnBrk="0" hangingPunct="1">
      <a:defRPr sz="64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901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147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166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47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904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65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46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643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057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723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932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b="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987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907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47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710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523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621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023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698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0580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750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73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450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1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52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1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9302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096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801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9994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379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5899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140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8213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669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accent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1139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0010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b="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8377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073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577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5063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b="1" dirty="0" err="1"/>
              <a:t>Nevena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dirty="0"/>
              <a:t>Nous vous remercions pour votre attention et je prends volontiers vos apports, partages d’expérience, suggestions, questions…</a:t>
            </a:r>
          </a:p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032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5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3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err="1">
                <a:latin typeface="Arial"/>
                <a:cs typeface="Arial"/>
              </a:rPr>
              <a:t>Nevena</a:t>
            </a:r>
            <a:r>
              <a:rPr lang="fr-FR" b="1">
                <a:latin typeface="Arial"/>
                <a:cs typeface="Arial"/>
              </a:rPr>
              <a:t> </a:t>
            </a:r>
          </a:p>
          <a:p>
            <a:endParaRPr lang="fr-FR">
              <a:latin typeface="Arial"/>
              <a:cs typeface="Arial"/>
            </a:endParaRPr>
          </a:p>
          <a:p>
            <a:r>
              <a:rPr lang="fr-FR">
                <a:latin typeface="Arial"/>
                <a:cs typeface="Arial"/>
              </a:rPr>
              <a:t>L’ENQUETE A ÉTÉ ENVOYE PAR LE RECTORAT A TOUS LES DECANATS DE LA HES-SO. </a:t>
            </a:r>
            <a:endParaRPr lang="fr-FR"/>
          </a:p>
          <a:p>
            <a:pPr marL="0" marR="0" lvl="0" indent="0" algn="l" defTabSz="49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>
                <a:latin typeface="Arial"/>
                <a:cs typeface="Arial"/>
              </a:rPr>
              <a:t>SUR LES QUELQUES 21’000 ETU DE LA HES-SO, 626 ONT DEMARRE L’ENQUETE ET 360 L’ONT TERMINE. LES RESULTATS PORTENT SUR CES 360 ETU. A noter qu’il s’agit d’</a:t>
            </a:r>
            <a:r>
              <a:rPr lang="fr-FR" sz="1800" err="1">
                <a:latin typeface="Arial"/>
                <a:cs typeface="Arial"/>
              </a:rPr>
              <a:t>étudiant-es</a:t>
            </a:r>
            <a:r>
              <a:rPr lang="fr-FR" sz="1800">
                <a:latin typeface="Arial"/>
                <a:cs typeface="Arial"/>
              </a:rPr>
              <a:t> qui </a:t>
            </a:r>
            <a:r>
              <a:rPr lang="fr-FR" sz="1800" b="1">
                <a:latin typeface="Arial"/>
                <a:cs typeface="Arial"/>
              </a:rPr>
              <a:t>s’identifient comme ayant des BEP</a:t>
            </a:r>
          </a:p>
          <a:p>
            <a:endParaRPr lang="fr-FR">
              <a:latin typeface="Arial"/>
              <a:cs typeface="Arial"/>
            </a:endParaRPr>
          </a:p>
          <a:p>
            <a:r>
              <a:rPr lang="fr-FR">
                <a:latin typeface="Arial"/>
                <a:cs typeface="Arial"/>
              </a:rPr>
              <a:t>Besoins en matière d'apprentissages dans le cadre de leur formation.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18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37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D2AE0-6EB3-1349-BDBD-EDEA2841A21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00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4FC197B-9B9B-6446-A23C-18FF10900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766" y="2571750"/>
            <a:ext cx="5359591" cy="922696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B5B60384-B4B0-F44E-A68C-1EE1B2ED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5354364" cy="1354217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A23BB1FC-7123-3D4B-AF8D-08F98933E0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766" y="3596015"/>
            <a:ext cx="5359591" cy="498821"/>
          </a:xfrm>
          <a:prstGeom prst="rect">
            <a:avLst/>
          </a:prstGeom>
        </p:spPr>
        <p:txBody>
          <a:bodyPr lIns="0" rIns="90000">
            <a:normAutofit/>
          </a:bodyPr>
          <a:lstStyle>
            <a:lvl1pPr marL="0" indent="0">
              <a:buNone/>
              <a:defRPr sz="122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3C1486B3-2C85-40DB-ACE2-60432ACF4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4367303"/>
            <a:ext cx="721416" cy="586695"/>
          </a:xfrm>
          <a:prstGeom prst="rect">
            <a:avLst/>
          </a:prstGeom>
        </p:spPr>
      </p:pic>
      <p:pic>
        <p:nvPicPr>
          <p:cNvPr id="2" name="Graphique 294">
            <a:extLst>
              <a:ext uri="{FF2B5EF4-FFF2-40B4-BE49-F238E27FC236}">
                <a16:creationId xmlns:a16="http://schemas.microsoft.com/office/drawing/2014/main" id="{8BB827F7-F722-9298-4B0D-0B64686A8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839"/>
          <a:stretch/>
        </p:blipFill>
        <p:spPr bwMode="auto">
          <a:xfrm>
            <a:off x="5796136" y="4509982"/>
            <a:ext cx="1276174" cy="29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2CBB519-2BA9-824D-8AD9-049C04AD08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FCC315-613E-8D4F-8F1F-C66FC9CDE2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788" y="3221711"/>
            <a:ext cx="4706292" cy="1356639"/>
          </a:xfrm>
          <a:prstGeom prst="rect">
            <a:avLst/>
          </a:prstGeom>
          <a:solidFill>
            <a:schemeClr val="accent6"/>
          </a:solidFill>
        </p:spPr>
        <p:txBody>
          <a:bodyPr wrap="square" lIns="360000" tIns="251999" rIns="360000" bIns="360000" anchor="b" anchorCtr="0">
            <a:sp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027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ran Ordina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équipement électronique, afficher, moniteur, capture d’écran&#10;&#10;Description générée automatiquement">
            <a:extLst>
              <a:ext uri="{FF2B5EF4-FFF2-40B4-BE49-F238E27FC236}">
                <a16:creationId xmlns:a16="http://schemas.microsoft.com/office/drawing/2014/main" id="{5FD4A56A-B525-3D4E-97B5-61E2DD1D0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61622"/>
            <a:ext cx="6237587" cy="335466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FF1F5F-4C79-9F4C-B7D3-DC1193E88740}"/>
              </a:ext>
            </a:extLst>
          </p:cNvPr>
          <p:cNvSpPr/>
          <p:nvPr userDrawn="1"/>
        </p:nvSpPr>
        <p:spPr>
          <a:xfrm>
            <a:off x="683568" y="1419622"/>
            <a:ext cx="4464496" cy="280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AC3624-DA2A-0942-92AE-E18D61C25E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568" y="1419225"/>
            <a:ext cx="4500000" cy="2808709"/>
          </a:xfrm>
          <a:prstGeom prst="rect">
            <a:avLst/>
          </a:prstGeom>
        </p:spPr>
        <p:txBody>
          <a:bodyPr/>
          <a:lstStyle>
            <a:lvl1pPr marL="0" marR="0" indent="0" algn="ctr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  <a:defRPr/>
            </a:pPr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texte 28">
            <a:extLst>
              <a:ext uri="{FF2B5EF4-FFF2-40B4-BE49-F238E27FC236}">
                <a16:creationId xmlns:a16="http://schemas.microsoft.com/office/drawing/2014/main" id="{7DCA0E56-5D6F-A54D-98EF-55177FA474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9288" y="1337310"/>
            <a:ext cx="2828924" cy="2962632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marL="0" indent="0" eaLnBrk="1" hangingPunct="1">
              <a:buFont typeface="Police système"/>
              <a:buNone/>
              <a:tabLst/>
              <a:defRPr lang="fr-FR" sz="2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eaLnBrk="1" hangingPunct="1">
              <a:buFont typeface="Police système"/>
              <a:tabLst/>
              <a:defRPr lang="fr-FR" sz="2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702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ran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3" name="Image 2" descr="Une image contenant moniteur, signe, téléphone&#10;&#10;Description générée automatiquement">
            <a:extLst>
              <a:ext uri="{FF2B5EF4-FFF2-40B4-BE49-F238E27FC236}">
                <a16:creationId xmlns:a16="http://schemas.microsoft.com/office/drawing/2014/main" id="{8008535A-246E-A54D-9562-FE289A3D8B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1288"/>
            <a:ext cx="2160240" cy="336383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1E1C182-5974-184C-A71B-9B335FBC5EC6}"/>
              </a:ext>
            </a:extLst>
          </p:cNvPr>
          <p:cNvSpPr/>
          <p:nvPr userDrawn="1"/>
        </p:nvSpPr>
        <p:spPr>
          <a:xfrm>
            <a:off x="611560" y="1440000"/>
            <a:ext cx="1554437" cy="3096000"/>
          </a:xfrm>
          <a:prstGeom prst="roundRect">
            <a:avLst>
              <a:gd name="adj" fmla="val 100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>
              <a:noFill/>
            </a:endParaRPr>
          </a:p>
        </p:txBody>
      </p: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75166277-933F-EF49-8836-33242B422F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560" y="1440000"/>
            <a:ext cx="1584176" cy="3096000"/>
          </a:xfrm>
          <a:custGeom>
            <a:avLst/>
            <a:gdLst>
              <a:gd name="connsiteX0" fmla="*/ 144779 w 1440160"/>
              <a:gd name="connsiteY0" fmla="*/ 0 h 3096000"/>
              <a:gd name="connsiteX1" fmla="*/ 1295381 w 1440160"/>
              <a:gd name="connsiteY1" fmla="*/ 0 h 3096000"/>
              <a:gd name="connsiteX2" fmla="*/ 1440160 w 1440160"/>
              <a:gd name="connsiteY2" fmla="*/ 144779 h 3096000"/>
              <a:gd name="connsiteX3" fmla="*/ 1440160 w 1440160"/>
              <a:gd name="connsiteY3" fmla="*/ 2951221 h 3096000"/>
              <a:gd name="connsiteX4" fmla="*/ 1295381 w 1440160"/>
              <a:gd name="connsiteY4" fmla="*/ 3096000 h 3096000"/>
              <a:gd name="connsiteX5" fmla="*/ 144779 w 1440160"/>
              <a:gd name="connsiteY5" fmla="*/ 3096000 h 3096000"/>
              <a:gd name="connsiteX6" fmla="*/ 0 w 1440160"/>
              <a:gd name="connsiteY6" fmla="*/ 2951221 h 3096000"/>
              <a:gd name="connsiteX7" fmla="*/ 0 w 1440160"/>
              <a:gd name="connsiteY7" fmla="*/ 144779 h 3096000"/>
              <a:gd name="connsiteX8" fmla="*/ 144779 w 1440160"/>
              <a:gd name="connsiteY8" fmla="*/ 0 h 3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160" h="3096000">
                <a:moveTo>
                  <a:pt x="144779" y="0"/>
                </a:moveTo>
                <a:lnTo>
                  <a:pt x="1295381" y="0"/>
                </a:lnTo>
                <a:cubicBezTo>
                  <a:pt x="1375340" y="0"/>
                  <a:pt x="1440160" y="64820"/>
                  <a:pt x="1440160" y="144779"/>
                </a:cubicBezTo>
                <a:lnTo>
                  <a:pt x="1440160" y="2951221"/>
                </a:lnTo>
                <a:cubicBezTo>
                  <a:pt x="1440160" y="3031180"/>
                  <a:pt x="1375340" y="3096000"/>
                  <a:pt x="1295381" y="3096000"/>
                </a:cubicBezTo>
                <a:lnTo>
                  <a:pt x="144779" y="3096000"/>
                </a:lnTo>
                <a:cubicBezTo>
                  <a:pt x="64820" y="3096000"/>
                  <a:pt x="0" y="3031180"/>
                  <a:pt x="0" y="2951221"/>
                </a:cubicBezTo>
                <a:lnTo>
                  <a:pt x="0" y="144779"/>
                </a:lnTo>
                <a:cubicBezTo>
                  <a:pt x="0" y="64820"/>
                  <a:pt x="64820" y="0"/>
                  <a:pt x="144779" y="0"/>
                </a:cubicBezTo>
                <a:close/>
              </a:path>
            </a:pathLst>
          </a:custGeom>
        </p:spPr>
        <p:txBody>
          <a:bodyPr wrap="square" lIns="0" rIns="9000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E0570A5-21D2-6B46-A77C-01310BBDDFB7}"/>
              </a:ext>
            </a:extLst>
          </p:cNvPr>
          <p:cNvSpPr/>
          <p:nvPr userDrawn="1"/>
        </p:nvSpPr>
        <p:spPr>
          <a:xfrm>
            <a:off x="1045012" y="1419622"/>
            <a:ext cx="792088" cy="14401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  <p:sp>
        <p:nvSpPr>
          <p:cNvPr id="21" name="Espace réservé du texte 28">
            <a:extLst>
              <a:ext uri="{FF2B5EF4-FFF2-40B4-BE49-F238E27FC236}">
                <a16:creationId xmlns:a16="http://schemas.microsoft.com/office/drawing/2014/main" id="{ACEF5907-7BE0-EA44-83E3-59D8D664A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3768" y="1337310"/>
            <a:ext cx="6074444" cy="3034640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marL="0" indent="0" eaLnBrk="1" hangingPunct="1">
              <a:buFont typeface="Police système"/>
              <a:buNone/>
              <a:tabLst/>
              <a:defRPr lang="fr-FR" sz="2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eaLnBrk="1" hangingPunct="1">
              <a:buFont typeface="Police système"/>
              <a:tabLst/>
              <a:defRPr lang="fr-FR" sz="2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703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texte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4" name="Espace réservé pour une image  21">
            <a:extLst>
              <a:ext uri="{FF2B5EF4-FFF2-40B4-BE49-F238E27FC236}">
                <a16:creationId xmlns:a16="http://schemas.microsoft.com/office/drawing/2014/main" id="{F10CEA2A-D812-A744-A12B-F27D826135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3760" y="1923678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137D63-6357-7E46-A2C7-05FDCEFD783C}"/>
              </a:ext>
            </a:extLst>
          </p:cNvPr>
          <p:cNvGrpSpPr/>
          <p:nvPr userDrawn="1"/>
        </p:nvGrpSpPr>
        <p:grpSpPr>
          <a:xfrm>
            <a:off x="702000" y="1851670"/>
            <a:ext cx="1997792" cy="1207934"/>
            <a:chOff x="702000" y="1851670"/>
            <a:chExt cx="1997792" cy="1207934"/>
          </a:xfrm>
        </p:grpSpPr>
        <p:sp>
          <p:nvSpPr>
            <p:cNvPr id="36" name="Forme en L 35">
              <a:extLst>
                <a:ext uri="{FF2B5EF4-FFF2-40B4-BE49-F238E27FC236}">
                  <a16:creationId xmlns:a16="http://schemas.microsoft.com/office/drawing/2014/main" id="{692E31BB-1859-9F45-B854-0D1EDAE17A77}"/>
                </a:ext>
              </a:extLst>
            </p:cNvPr>
            <p:cNvSpPr/>
            <p:nvPr userDrawn="1"/>
          </p:nvSpPr>
          <p:spPr>
            <a:xfrm>
              <a:off x="702000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12" name="Forme en L 11">
              <a:extLst>
                <a:ext uri="{FF2B5EF4-FFF2-40B4-BE49-F238E27FC236}">
                  <a16:creationId xmlns:a16="http://schemas.microsoft.com/office/drawing/2014/main" id="{48E763F6-BBA8-DB45-9344-52F90C74EB87}"/>
                </a:ext>
              </a:extLst>
            </p:cNvPr>
            <p:cNvSpPr/>
            <p:nvPr userDrawn="1"/>
          </p:nvSpPr>
          <p:spPr>
            <a:xfrm rot="10800000">
              <a:off x="2159792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  <p:sp>
        <p:nvSpPr>
          <p:cNvPr id="13" name="Espace réservé pour une image  21">
            <a:extLst>
              <a:ext uri="{FF2B5EF4-FFF2-40B4-BE49-F238E27FC236}">
                <a16:creationId xmlns:a16="http://schemas.microsoft.com/office/drawing/2014/main" id="{96AF4764-67DF-D944-BF5F-C21D51639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75856" y="1923678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B22F0F8-15CD-D748-872D-3317CA63DE99}"/>
              </a:ext>
            </a:extLst>
          </p:cNvPr>
          <p:cNvGrpSpPr/>
          <p:nvPr userDrawn="1"/>
        </p:nvGrpSpPr>
        <p:grpSpPr>
          <a:xfrm>
            <a:off x="3204096" y="1851670"/>
            <a:ext cx="1997792" cy="1207934"/>
            <a:chOff x="3204096" y="1851670"/>
            <a:chExt cx="1997792" cy="1207934"/>
          </a:xfrm>
        </p:grpSpPr>
        <p:sp>
          <p:nvSpPr>
            <p:cNvPr id="14" name="Forme en L 13">
              <a:extLst>
                <a:ext uri="{FF2B5EF4-FFF2-40B4-BE49-F238E27FC236}">
                  <a16:creationId xmlns:a16="http://schemas.microsoft.com/office/drawing/2014/main" id="{08C21C4E-1001-5C44-9A79-E2DE50AB58A8}"/>
                </a:ext>
              </a:extLst>
            </p:cNvPr>
            <p:cNvSpPr/>
            <p:nvPr userDrawn="1"/>
          </p:nvSpPr>
          <p:spPr>
            <a:xfrm>
              <a:off x="3204096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15" name="Forme en L 14">
              <a:extLst>
                <a:ext uri="{FF2B5EF4-FFF2-40B4-BE49-F238E27FC236}">
                  <a16:creationId xmlns:a16="http://schemas.microsoft.com/office/drawing/2014/main" id="{E41437E5-BA6A-1F4E-8009-6F26D78A6651}"/>
                </a:ext>
              </a:extLst>
            </p:cNvPr>
            <p:cNvSpPr/>
            <p:nvPr userDrawn="1"/>
          </p:nvSpPr>
          <p:spPr>
            <a:xfrm rot="10800000">
              <a:off x="4661888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</p:spTree>
    <p:extLst>
      <p:ext uri="{BB962C8B-B14F-4D97-AF65-F5344CB8AC3E}">
        <p14:creationId xmlns:p14="http://schemas.microsoft.com/office/powerpoint/2010/main" val="563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texte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5" name="Espace réservé pour une image  21">
            <a:extLst>
              <a:ext uri="{FF2B5EF4-FFF2-40B4-BE49-F238E27FC236}">
                <a16:creationId xmlns:a16="http://schemas.microsoft.com/office/drawing/2014/main" id="{4152E542-FE35-5D43-96AC-F38EEC1B23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3760" y="1923678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D9859309-76CF-3742-ADC7-54DCBBF5FC4A}"/>
              </a:ext>
            </a:extLst>
          </p:cNvPr>
          <p:cNvGrpSpPr/>
          <p:nvPr userDrawn="1"/>
        </p:nvGrpSpPr>
        <p:grpSpPr>
          <a:xfrm>
            <a:off x="702000" y="1851670"/>
            <a:ext cx="1997792" cy="1207934"/>
            <a:chOff x="702000" y="1851670"/>
            <a:chExt cx="1997792" cy="1207934"/>
          </a:xfrm>
        </p:grpSpPr>
        <p:sp>
          <p:nvSpPr>
            <p:cNvPr id="47" name="Forme en L 46">
              <a:extLst>
                <a:ext uri="{FF2B5EF4-FFF2-40B4-BE49-F238E27FC236}">
                  <a16:creationId xmlns:a16="http://schemas.microsoft.com/office/drawing/2014/main" id="{34B80036-B319-994F-97DC-6E3ABD82C47E}"/>
                </a:ext>
              </a:extLst>
            </p:cNvPr>
            <p:cNvSpPr/>
            <p:nvPr userDrawn="1"/>
          </p:nvSpPr>
          <p:spPr>
            <a:xfrm>
              <a:off x="702000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48" name="Forme en L 47">
              <a:extLst>
                <a:ext uri="{FF2B5EF4-FFF2-40B4-BE49-F238E27FC236}">
                  <a16:creationId xmlns:a16="http://schemas.microsoft.com/office/drawing/2014/main" id="{AAD4C992-A334-624E-BC2B-FE0BB61EDFCE}"/>
                </a:ext>
              </a:extLst>
            </p:cNvPr>
            <p:cNvSpPr/>
            <p:nvPr userDrawn="1"/>
          </p:nvSpPr>
          <p:spPr>
            <a:xfrm rot="10800000">
              <a:off x="2159792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  <p:sp>
        <p:nvSpPr>
          <p:cNvPr id="49" name="Espace réservé pour une image  21">
            <a:extLst>
              <a:ext uri="{FF2B5EF4-FFF2-40B4-BE49-F238E27FC236}">
                <a16:creationId xmlns:a16="http://schemas.microsoft.com/office/drawing/2014/main" id="{B862FD54-AB0E-CD41-B940-867B238A76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75856" y="1923678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4E63491-96B1-BC4D-8BB5-4ACBD8F75AE6}"/>
              </a:ext>
            </a:extLst>
          </p:cNvPr>
          <p:cNvGrpSpPr/>
          <p:nvPr userDrawn="1"/>
        </p:nvGrpSpPr>
        <p:grpSpPr>
          <a:xfrm>
            <a:off x="3204096" y="1850400"/>
            <a:ext cx="1997792" cy="1207934"/>
            <a:chOff x="3204096" y="1851670"/>
            <a:chExt cx="1997792" cy="1207934"/>
          </a:xfrm>
        </p:grpSpPr>
        <p:sp>
          <p:nvSpPr>
            <p:cNvPr id="51" name="Forme en L 50">
              <a:extLst>
                <a:ext uri="{FF2B5EF4-FFF2-40B4-BE49-F238E27FC236}">
                  <a16:creationId xmlns:a16="http://schemas.microsoft.com/office/drawing/2014/main" id="{24ECB0EA-EBB3-4F4B-A434-FA474F0A2150}"/>
                </a:ext>
              </a:extLst>
            </p:cNvPr>
            <p:cNvSpPr/>
            <p:nvPr userDrawn="1"/>
          </p:nvSpPr>
          <p:spPr>
            <a:xfrm>
              <a:off x="3204096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52" name="Forme en L 51">
              <a:extLst>
                <a:ext uri="{FF2B5EF4-FFF2-40B4-BE49-F238E27FC236}">
                  <a16:creationId xmlns:a16="http://schemas.microsoft.com/office/drawing/2014/main" id="{2A14BFE8-7D55-1E48-AD0C-97685849B386}"/>
                </a:ext>
              </a:extLst>
            </p:cNvPr>
            <p:cNvSpPr/>
            <p:nvPr userDrawn="1"/>
          </p:nvSpPr>
          <p:spPr>
            <a:xfrm rot="10800000">
              <a:off x="4661888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  <p:sp>
        <p:nvSpPr>
          <p:cNvPr id="53" name="Espace réservé pour une image  21">
            <a:extLst>
              <a:ext uri="{FF2B5EF4-FFF2-40B4-BE49-F238E27FC236}">
                <a16:creationId xmlns:a16="http://schemas.microsoft.com/office/drawing/2014/main" id="{8897DC75-83F5-794F-A830-CC46067002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60000" y="1923678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E976A2CC-5E04-8644-BBE1-2A20A8A547BA}"/>
              </a:ext>
            </a:extLst>
          </p:cNvPr>
          <p:cNvGrpSpPr/>
          <p:nvPr userDrawn="1"/>
        </p:nvGrpSpPr>
        <p:grpSpPr>
          <a:xfrm>
            <a:off x="5688000" y="1851670"/>
            <a:ext cx="1997792" cy="1207934"/>
            <a:chOff x="702000" y="1851670"/>
            <a:chExt cx="1997792" cy="1207934"/>
          </a:xfrm>
        </p:grpSpPr>
        <p:sp>
          <p:nvSpPr>
            <p:cNvPr id="55" name="Forme en L 54">
              <a:extLst>
                <a:ext uri="{FF2B5EF4-FFF2-40B4-BE49-F238E27FC236}">
                  <a16:creationId xmlns:a16="http://schemas.microsoft.com/office/drawing/2014/main" id="{AE834ECE-8511-6442-A5E4-A9D35AEDB0C3}"/>
                </a:ext>
              </a:extLst>
            </p:cNvPr>
            <p:cNvSpPr/>
            <p:nvPr userDrawn="1"/>
          </p:nvSpPr>
          <p:spPr>
            <a:xfrm>
              <a:off x="702000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56" name="Forme en L 55">
              <a:extLst>
                <a:ext uri="{FF2B5EF4-FFF2-40B4-BE49-F238E27FC236}">
                  <a16:creationId xmlns:a16="http://schemas.microsoft.com/office/drawing/2014/main" id="{0CE266BD-4665-2343-A0AA-549BF8455AB8}"/>
                </a:ext>
              </a:extLst>
            </p:cNvPr>
            <p:cNvSpPr/>
            <p:nvPr userDrawn="1"/>
          </p:nvSpPr>
          <p:spPr>
            <a:xfrm rot="10800000">
              <a:off x="2159792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</p:spTree>
    <p:extLst>
      <p:ext uri="{BB962C8B-B14F-4D97-AF65-F5344CB8AC3E}">
        <p14:creationId xmlns:p14="http://schemas.microsoft.com/office/powerpoint/2010/main" val="36589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texte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6" name="Espace réservé pour une image  21">
            <a:extLst>
              <a:ext uri="{FF2B5EF4-FFF2-40B4-BE49-F238E27FC236}">
                <a16:creationId xmlns:a16="http://schemas.microsoft.com/office/drawing/2014/main" id="{D5F229ED-9A9B-8C46-8381-DFEEF48595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3760" y="1563638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0A65EB07-D8FE-934E-8A14-1466466F6150}"/>
              </a:ext>
            </a:extLst>
          </p:cNvPr>
          <p:cNvGrpSpPr/>
          <p:nvPr userDrawn="1"/>
        </p:nvGrpSpPr>
        <p:grpSpPr>
          <a:xfrm>
            <a:off x="702000" y="1491630"/>
            <a:ext cx="1997792" cy="1207934"/>
            <a:chOff x="702000" y="1851670"/>
            <a:chExt cx="1997792" cy="1207934"/>
          </a:xfrm>
        </p:grpSpPr>
        <p:sp>
          <p:nvSpPr>
            <p:cNvPr id="48" name="Forme en L 47">
              <a:extLst>
                <a:ext uri="{FF2B5EF4-FFF2-40B4-BE49-F238E27FC236}">
                  <a16:creationId xmlns:a16="http://schemas.microsoft.com/office/drawing/2014/main" id="{0B22E605-5F4F-C34E-9363-E1A66440CF2F}"/>
                </a:ext>
              </a:extLst>
            </p:cNvPr>
            <p:cNvSpPr/>
            <p:nvPr userDrawn="1"/>
          </p:nvSpPr>
          <p:spPr>
            <a:xfrm>
              <a:off x="702000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49" name="Forme en L 48">
              <a:extLst>
                <a:ext uri="{FF2B5EF4-FFF2-40B4-BE49-F238E27FC236}">
                  <a16:creationId xmlns:a16="http://schemas.microsoft.com/office/drawing/2014/main" id="{865D722D-2314-9C4A-807C-9BC3AFC499CF}"/>
                </a:ext>
              </a:extLst>
            </p:cNvPr>
            <p:cNvSpPr/>
            <p:nvPr userDrawn="1"/>
          </p:nvSpPr>
          <p:spPr>
            <a:xfrm rot="10800000">
              <a:off x="2159792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  <p:sp>
        <p:nvSpPr>
          <p:cNvPr id="50" name="Espace réservé pour une image  21">
            <a:extLst>
              <a:ext uri="{FF2B5EF4-FFF2-40B4-BE49-F238E27FC236}">
                <a16:creationId xmlns:a16="http://schemas.microsoft.com/office/drawing/2014/main" id="{A72199C2-93E9-494D-801F-CD9AF5B3BA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75856" y="1563638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8D38F4BD-0D40-4F46-B626-AC7254CA8C83}"/>
              </a:ext>
            </a:extLst>
          </p:cNvPr>
          <p:cNvGrpSpPr/>
          <p:nvPr userDrawn="1"/>
        </p:nvGrpSpPr>
        <p:grpSpPr>
          <a:xfrm>
            <a:off x="3204096" y="1491630"/>
            <a:ext cx="1997792" cy="1207934"/>
            <a:chOff x="3204096" y="1851670"/>
            <a:chExt cx="1997792" cy="1207934"/>
          </a:xfrm>
        </p:grpSpPr>
        <p:sp>
          <p:nvSpPr>
            <p:cNvPr id="52" name="Forme en L 51">
              <a:extLst>
                <a:ext uri="{FF2B5EF4-FFF2-40B4-BE49-F238E27FC236}">
                  <a16:creationId xmlns:a16="http://schemas.microsoft.com/office/drawing/2014/main" id="{C917B4E7-379E-9D43-B48B-D13AC9CAD149}"/>
                </a:ext>
              </a:extLst>
            </p:cNvPr>
            <p:cNvSpPr/>
            <p:nvPr userDrawn="1"/>
          </p:nvSpPr>
          <p:spPr>
            <a:xfrm>
              <a:off x="3204096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53" name="Forme en L 52">
              <a:extLst>
                <a:ext uri="{FF2B5EF4-FFF2-40B4-BE49-F238E27FC236}">
                  <a16:creationId xmlns:a16="http://schemas.microsoft.com/office/drawing/2014/main" id="{82854A60-3E5A-DA4B-B6C1-76162660D016}"/>
                </a:ext>
              </a:extLst>
            </p:cNvPr>
            <p:cNvSpPr/>
            <p:nvPr userDrawn="1"/>
          </p:nvSpPr>
          <p:spPr>
            <a:xfrm rot="10800000">
              <a:off x="4661888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  <p:sp>
        <p:nvSpPr>
          <p:cNvPr id="54" name="Espace réservé pour une image  21">
            <a:extLst>
              <a:ext uri="{FF2B5EF4-FFF2-40B4-BE49-F238E27FC236}">
                <a16:creationId xmlns:a16="http://schemas.microsoft.com/office/drawing/2014/main" id="{CE3C868C-719D-D44F-B265-93E2FEDEFD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3760" y="3020000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BDF3F58A-327A-CF49-A911-66C12466D646}"/>
              </a:ext>
            </a:extLst>
          </p:cNvPr>
          <p:cNvGrpSpPr/>
          <p:nvPr userDrawn="1"/>
        </p:nvGrpSpPr>
        <p:grpSpPr>
          <a:xfrm>
            <a:off x="702000" y="2947992"/>
            <a:ext cx="1997792" cy="1207934"/>
            <a:chOff x="702000" y="1851670"/>
            <a:chExt cx="1997792" cy="1207934"/>
          </a:xfrm>
        </p:grpSpPr>
        <p:sp>
          <p:nvSpPr>
            <p:cNvPr id="56" name="Forme en L 55">
              <a:extLst>
                <a:ext uri="{FF2B5EF4-FFF2-40B4-BE49-F238E27FC236}">
                  <a16:creationId xmlns:a16="http://schemas.microsoft.com/office/drawing/2014/main" id="{BB8449F7-CF7C-0B44-A29C-7B0F7B69CF48}"/>
                </a:ext>
              </a:extLst>
            </p:cNvPr>
            <p:cNvSpPr/>
            <p:nvPr userDrawn="1"/>
          </p:nvSpPr>
          <p:spPr>
            <a:xfrm>
              <a:off x="702000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57" name="Forme en L 56">
              <a:extLst>
                <a:ext uri="{FF2B5EF4-FFF2-40B4-BE49-F238E27FC236}">
                  <a16:creationId xmlns:a16="http://schemas.microsoft.com/office/drawing/2014/main" id="{C57CA7F5-C4A3-864E-83E3-D09ECFF6CF32}"/>
                </a:ext>
              </a:extLst>
            </p:cNvPr>
            <p:cNvSpPr/>
            <p:nvPr userDrawn="1"/>
          </p:nvSpPr>
          <p:spPr>
            <a:xfrm rot="10800000">
              <a:off x="2159792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  <p:sp>
        <p:nvSpPr>
          <p:cNvPr id="58" name="Espace réservé pour une image  21">
            <a:extLst>
              <a:ext uri="{FF2B5EF4-FFF2-40B4-BE49-F238E27FC236}">
                <a16:creationId xmlns:a16="http://schemas.microsoft.com/office/drawing/2014/main" id="{76065543-5E9D-0F4F-9E5A-95C80CE238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75856" y="3020000"/>
            <a:ext cx="1854024" cy="1071522"/>
          </a:xfrm>
          <a:prstGeom prst="rect">
            <a:avLst/>
          </a:prstGeom>
        </p:spPr>
        <p:txBody>
          <a:bodyPr/>
          <a:lstStyle/>
          <a:p>
            <a:pPr marL="0" marR="0" indent="0" algn="l" defTabSz="4629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</a:pPr>
            <a:r>
              <a:rPr lang="fr-FR"/>
              <a:t>Cliquez sur l'icône pour ajouter une image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01AF0FB-1EEC-0243-AA3B-0982EC9E7EBA}"/>
              </a:ext>
            </a:extLst>
          </p:cNvPr>
          <p:cNvGrpSpPr/>
          <p:nvPr userDrawn="1"/>
        </p:nvGrpSpPr>
        <p:grpSpPr>
          <a:xfrm>
            <a:off x="3204096" y="2947992"/>
            <a:ext cx="1997792" cy="1207934"/>
            <a:chOff x="3204096" y="1851670"/>
            <a:chExt cx="1997792" cy="1207934"/>
          </a:xfrm>
        </p:grpSpPr>
        <p:sp>
          <p:nvSpPr>
            <p:cNvPr id="60" name="Forme en L 59">
              <a:extLst>
                <a:ext uri="{FF2B5EF4-FFF2-40B4-BE49-F238E27FC236}">
                  <a16:creationId xmlns:a16="http://schemas.microsoft.com/office/drawing/2014/main" id="{114464DA-EF90-D147-8CD3-DCCDDAD9F31E}"/>
                </a:ext>
              </a:extLst>
            </p:cNvPr>
            <p:cNvSpPr/>
            <p:nvPr userDrawn="1"/>
          </p:nvSpPr>
          <p:spPr>
            <a:xfrm>
              <a:off x="3204096" y="2519544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61" name="Forme en L 60">
              <a:extLst>
                <a:ext uri="{FF2B5EF4-FFF2-40B4-BE49-F238E27FC236}">
                  <a16:creationId xmlns:a16="http://schemas.microsoft.com/office/drawing/2014/main" id="{A702B66C-F494-694D-AA5D-ECE71AA6C237}"/>
                </a:ext>
              </a:extLst>
            </p:cNvPr>
            <p:cNvSpPr/>
            <p:nvPr userDrawn="1"/>
          </p:nvSpPr>
          <p:spPr>
            <a:xfrm rot="10800000">
              <a:off x="4661888" y="1851670"/>
              <a:ext cx="54000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</p:spTree>
    <p:extLst>
      <p:ext uri="{BB962C8B-B14F-4D97-AF65-F5344CB8AC3E}">
        <p14:creationId xmlns:p14="http://schemas.microsoft.com/office/powerpoint/2010/main" val="26728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10 minu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07E8915-FDF6-1746-95BF-8BDAF1A4D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E1DFF8BF-A0D2-E446-8088-8F391AD6FBF3}"/>
              </a:ext>
            </a:extLst>
          </p:cNvPr>
          <p:cNvGrpSpPr/>
          <p:nvPr userDrawn="1"/>
        </p:nvGrpSpPr>
        <p:grpSpPr>
          <a:xfrm>
            <a:off x="3275856" y="627534"/>
            <a:ext cx="2283573" cy="2894810"/>
            <a:chOff x="2598305" y="908720"/>
            <a:chExt cx="3197831" cy="40537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68A9E5-978D-1E4D-9C62-F3D70E61BB5D}"/>
                </a:ext>
              </a:extLst>
            </p:cNvPr>
            <p:cNvSpPr txBox="1"/>
            <p:nvPr/>
          </p:nvSpPr>
          <p:spPr>
            <a:xfrm>
              <a:off x="3468565" y="2399316"/>
              <a:ext cx="1457316" cy="1422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accent1"/>
                  </a:solidFill>
                </a:rPr>
                <a:t>10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2552A27-2645-FF4D-8BF2-837599852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361" y="2184315"/>
              <a:ext cx="96504" cy="229019"/>
            </a:xfrm>
            <a:custGeom>
              <a:avLst/>
              <a:gdLst>
                <a:gd name="connsiteX0" fmla="*/ 0 w 184150"/>
                <a:gd name="connsiteY0" fmla="*/ 0 h 437013"/>
                <a:gd name="connsiteX1" fmla="*/ 92470 w 184150"/>
                <a:gd name="connsiteY1" fmla="*/ 3174 h 437013"/>
                <a:gd name="connsiteX2" fmla="*/ 184150 w 184150"/>
                <a:gd name="connsiteY2" fmla="*/ 10314 h 437013"/>
                <a:gd name="connsiteX3" fmla="*/ 139578 w 184150"/>
                <a:gd name="connsiteY3" fmla="*/ 437013 h 437013"/>
                <a:gd name="connsiteX4" fmla="*/ 0 w 184150"/>
                <a:gd name="connsiteY4" fmla="*/ 429965 h 43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50" h="437013">
                  <a:moveTo>
                    <a:pt x="0" y="0"/>
                  </a:moveTo>
                  <a:lnTo>
                    <a:pt x="92470" y="3174"/>
                  </a:lnTo>
                  <a:lnTo>
                    <a:pt x="184150" y="10314"/>
                  </a:lnTo>
                  <a:lnTo>
                    <a:pt x="139578" y="437013"/>
                  </a:lnTo>
                  <a:lnTo>
                    <a:pt x="0" y="4299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7F5788B-9D0A-7547-9E62-36594A863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341" y="2191802"/>
              <a:ext cx="119821" cy="235542"/>
            </a:xfrm>
            <a:custGeom>
              <a:avLst/>
              <a:gdLst>
                <a:gd name="connsiteX0" fmla="*/ 45293 w 228642"/>
                <a:gd name="connsiteY0" fmla="*/ 0 h 449460"/>
                <a:gd name="connsiteX1" fmla="*/ 136967 w 228642"/>
                <a:gd name="connsiteY1" fmla="*/ 12706 h 449460"/>
                <a:gd name="connsiteX2" fmla="*/ 228642 w 228642"/>
                <a:gd name="connsiteY2" fmla="*/ 29382 h 449460"/>
                <a:gd name="connsiteX3" fmla="*/ 139051 w 228642"/>
                <a:gd name="connsiteY3" fmla="*/ 449460 h 449460"/>
                <a:gd name="connsiteX4" fmla="*/ 0 w 228642"/>
                <a:gd name="connsiteY4" fmla="*/ 428238 h 44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42" h="449460">
                  <a:moveTo>
                    <a:pt x="45293" y="0"/>
                  </a:moveTo>
                  <a:lnTo>
                    <a:pt x="136967" y="12706"/>
                  </a:lnTo>
                  <a:lnTo>
                    <a:pt x="228642" y="29382"/>
                  </a:lnTo>
                  <a:lnTo>
                    <a:pt x="139051" y="449460"/>
                  </a:lnTo>
                  <a:lnTo>
                    <a:pt x="0" y="4282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B41A48D-1078-1849-869C-FCC5A5D91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769" y="2212603"/>
              <a:ext cx="141191" cy="239065"/>
            </a:xfrm>
            <a:custGeom>
              <a:avLst/>
              <a:gdLst>
                <a:gd name="connsiteX0" fmla="*/ 89773 w 269420"/>
                <a:gd name="connsiteY0" fmla="*/ 0 h 456183"/>
                <a:gd name="connsiteX1" fmla="*/ 181186 w 269420"/>
                <a:gd name="connsiteY1" fmla="*/ 21422 h 456183"/>
                <a:gd name="connsiteX2" fmla="*/ 269420 w 269420"/>
                <a:gd name="connsiteY2" fmla="*/ 49190 h 456183"/>
                <a:gd name="connsiteX3" fmla="*/ 136699 w 269420"/>
                <a:gd name="connsiteY3" fmla="*/ 456183 h 456183"/>
                <a:gd name="connsiteX4" fmla="*/ 0 w 269420"/>
                <a:gd name="connsiteY4" fmla="*/ 421035 h 4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420" h="456183">
                  <a:moveTo>
                    <a:pt x="89773" y="0"/>
                  </a:moveTo>
                  <a:lnTo>
                    <a:pt x="181186" y="21422"/>
                  </a:lnTo>
                  <a:lnTo>
                    <a:pt x="269420" y="49190"/>
                  </a:lnTo>
                  <a:lnTo>
                    <a:pt x="136699" y="456183"/>
                  </a:lnTo>
                  <a:lnTo>
                    <a:pt x="0" y="4210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16BC4E4-5027-8C4E-9E7C-8E3C8692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869" y="2245879"/>
              <a:ext cx="160732" cy="240487"/>
            </a:xfrm>
            <a:custGeom>
              <a:avLst/>
              <a:gdLst>
                <a:gd name="connsiteX0" fmla="*/ 132876 w 306707"/>
                <a:gd name="connsiteY0" fmla="*/ 0 h 458898"/>
                <a:gd name="connsiteX1" fmla="*/ 220982 w 306707"/>
                <a:gd name="connsiteY1" fmla="*/ 30177 h 458898"/>
                <a:gd name="connsiteX2" fmla="*/ 306707 w 306707"/>
                <a:gd name="connsiteY2" fmla="*/ 65118 h 458898"/>
                <a:gd name="connsiteX3" fmla="*/ 131605 w 306707"/>
                <a:gd name="connsiteY3" fmla="*/ 458898 h 458898"/>
                <a:gd name="connsiteX4" fmla="*/ 122025 w 306707"/>
                <a:gd name="connsiteY4" fmla="*/ 454284 h 458898"/>
                <a:gd name="connsiteX5" fmla="*/ 0 w 306707"/>
                <a:gd name="connsiteY5" fmla="*/ 409622 h 45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707" h="458898">
                  <a:moveTo>
                    <a:pt x="132876" y="0"/>
                  </a:moveTo>
                  <a:lnTo>
                    <a:pt x="220982" y="30177"/>
                  </a:lnTo>
                  <a:lnTo>
                    <a:pt x="306707" y="65118"/>
                  </a:lnTo>
                  <a:lnTo>
                    <a:pt x="131605" y="458898"/>
                  </a:lnTo>
                  <a:lnTo>
                    <a:pt x="122025" y="454284"/>
                  </a:lnTo>
                  <a:lnTo>
                    <a:pt x="0" y="4096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7D926E9-AD00-5D41-92C0-817183807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72" y="2291636"/>
              <a:ext cx="177945" cy="239087"/>
            </a:xfrm>
            <a:custGeom>
              <a:avLst/>
              <a:gdLst>
                <a:gd name="connsiteX0" fmla="*/ 174749 w 339553"/>
                <a:gd name="connsiteY0" fmla="*/ 0 h 456226"/>
                <a:gd name="connsiteX1" fmla="*/ 258736 w 339553"/>
                <a:gd name="connsiteY1" fmla="*/ 39668 h 456226"/>
                <a:gd name="connsiteX2" fmla="*/ 339553 w 339553"/>
                <a:gd name="connsiteY2" fmla="*/ 84096 h 456226"/>
                <a:gd name="connsiteX3" fmla="*/ 125209 w 339553"/>
                <a:gd name="connsiteY3" fmla="*/ 456226 h 456226"/>
                <a:gd name="connsiteX4" fmla="*/ 104561 w 339553"/>
                <a:gd name="connsiteY4" fmla="*/ 443682 h 456226"/>
                <a:gd name="connsiteX5" fmla="*/ 0 w 339553"/>
                <a:gd name="connsiteY5" fmla="*/ 393312 h 45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53" h="456226">
                  <a:moveTo>
                    <a:pt x="174749" y="0"/>
                  </a:moveTo>
                  <a:lnTo>
                    <a:pt x="258736" y="39668"/>
                  </a:lnTo>
                  <a:lnTo>
                    <a:pt x="339553" y="84096"/>
                  </a:lnTo>
                  <a:lnTo>
                    <a:pt x="125209" y="456226"/>
                  </a:lnTo>
                  <a:lnTo>
                    <a:pt x="104561" y="443682"/>
                  </a:lnTo>
                  <a:lnTo>
                    <a:pt x="0" y="3933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97D959C-9135-5045-B585-A3CF3B585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427" y="2348208"/>
              <a:ext cx="194812" cy="236146"/>
            </a:xfrm>
            <a:custGeom>
              <a:avLst/>
              <a:gdLst>
                <a:gd name="connsiteX0" fmla="*/ 216048 w 371741"/>
                <a:gd name="connsiteY0" fmla="*/ 0 h 450613"/>
                <a:gd name="connsiteX1" fmla="*/ 295483 w 371741"/>
                <a:gd name="connsiteY1" fmla="*/ 49213 h 450613"/>
                <a:gd name="connsiteX2" fmla="*/ 371741 w 371741"/>
                <a:gd name="connsiteY2" fmla="*/ 102394 h 450613"/>
                <a:gd name="connsiteX3" fmla="*/ 118526 w 371741"/>
                <a:gd name="connsiteY3" fmla="*/ 450613 h 450613"/>
                <a:gd name="connsiteX4" fmla="*/ 86921 w 371741"/>
                <a:gd name="connsiteY4" fmla="*/ 426979 h 450613"/>
                <a:gd name="connsiteX5" fmla="*/ 0 w 371741"/>
                <a:gd name="connsiteY5" fmla="*/ 374173 h 45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741" h="450613">
                  <a:moveTo>
                    <a:pt x="216048" y="0"/>
                  </a:moveTo>
                  <a:lnTo>
                    <a:pt x="295483" y="49213"/>
                  </a:lnTo>
                  <a:lnTo>
                    <a:pt x="371741" y="102394"/>
                  </a:lnTo>
                  <a:lnTo>
                    <a:pt x="118526" y="450613"/>
                  </a:lnTo>
                  <a:lnTo>
                    <a:pt x="86921" y="426979"/>
                  </a:lnTo>
                  <a:lnTo>
                    <a:pt x="0" y="3741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DB85336-8910-0148-9DDC-F6068620C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550" y="2417259"/>
              <a:ext cx="208194" cy="228922"/>
            </a:xfrm>
            <a:custGeom>
              <a:avLst/>
              <a:gdLst>
                <a:gd name="connsiteX0" fmla="*/ 253606 w 397275"/>
                <a:gd name="connsiteY0" fmla="*/ 0 h 436827"/>
                <a:gd name="connsiteX1" fmla="*/ 326631 w 397275"/>
                <a:gd name="connsiteY1" fmla="*/ 56356 h 436827"/>
                <a:gd name="connsiteX2" fmla="*/ 397275 w 397275"/>
                <a:gd name="connsiteY2" fmla="*/ 116681 h 436827"/>
                <a:gd name="connsiteX3" fmla="*/ 108971 w 397275"/>
                <a:gd name="connsiteY3" fmla="*/ 436827 h 436827"/>
                <a:gd name="connsiteX4" fmla="*/ 68544 w 397275"/>
                <a:gd name="connsiteY4" fmla="*/ 400085 h 436827"/>
                <a:gd name="connsiteX5" fmla="*/ 0 w 397275"/>
                <a:gd name="connsiteY5" fmla="*/ 348829 h 43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275" h="436827">
                  <a:moveTo>
                    <a:pt x="253606" y="0"/>
                  </a:moveTo>
                  <a:lnTo>
                    <a:pt x="326631" y="56356"/>
                  </a:lnTo>
                  <a:lnTo>
                    <a:pt x="397275" y="116681"/>
                  </a:lnTo>
                  <a:lnTo>
                    <a:pt x="108971" y="436827"/>
                  </a:lnTo>
                  <a:lnTo>
                    <a:pt x="68544" y="400085"/>
                  </a:lnTo>
                  <a:lnTo>
                    <a:pt x="0" y="3488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6ED1AE7-7F05-0646-8A57-EF99C5BBC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489" y="2496292"/>
              <a:ext cx="220272" cy="219888"/>
            </a:xfrm>
            <a:custGeom>
              <a:avLst/>
              <a:gdLst>
                <a:gd name="connsiteX0" fmla="*/ 289277 w 420324"/>
                <a:gd name="connsiteY0" fmla="*/ 0 h 419590"/>
                <a:gd name="connsiteX1" fmla="*/ 355992 w 420324"/>
                <a:gd name="connsiteY1" fmla="*/ 63500 h 419590"/>
                <a:gd name="connsiteX2" fmla="*/ 420324 w 420324"/>
                <a:gd name="connsiteY2" fmla="*/ 130969 h 419590"/>
                <a:gd name="connsiteX3" fmla="*/ 99032 w 420324"/>
                <a:gd name="connsiteY3" fmla="*/ 419590 h 419590"/>
                <a:gd name="connsiteX4" fmla="*/ 51096 w 420324"/>
                <a:gd name="connsiteY4" fmla="*/ 366847 h 419590"/>
                <a:gd name="connsiteX5" fmla="*/ 0 w 420324"/>
                <a:gd name="connsiteY5" fmla="*/ 320409 h 41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324" h="419590">
                  <a:moveTo>
                    <a:pt x="289277" y="0"/>
                  </a:moveTo>
                  <a:lnTo>
                    <a:pt x="355992" y="63500"/>
                  </a:lnTo>
                  <a:lnTo>
                    <a:pt x="420324" y="130969"/>
                  </a:lnTo>
                  <a:lnTo>
                    <a:pt x="99032" y="419590"/>
                  </a:lnTo>
                  <a:lnTo>
                    <a:pt x="51096" y="366847"/>
                  </a:lnTo>
                  <a:lnTo>
                    <a:pt x="0" y="3204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175A5B6-B28F-B145-948C-672A32C9F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861" y="2583646"/>
              <a:ext cx="229104" cy="208896"/>
            </a:xfrm>
            <a:custGeom>
              <a:avLst/>
              <a:gdLst>
                <a:gd name="connsiteX0" fmla="*/ 321351 w 437174"/>
                <a:gd name="connsiteY0" fmla="*/ 0 h 398615"/>
                <a:gd name="connsiteX1" fmla="*/ 380849 w 437174"/>
                <a:gd name="connsiteY1" fmla="*/ 71485 h 398615"/>
                <a:gd name="connsiteX2" fmla="*/ 437174 w 437174"/>
                <a:gd name="connsiteY2" fmla="*/ 144559 h 398615"/>
                <a:gd name="connsiteX3" fmla="*/ 87961 w 437174"/>
                <a:gd name="connsiteY3" fmla="*/ 398615 h 398615"/>
                <a:gd name="connsiteX4" fmla="*/ 36295 w 437174"/>
                <a:gd name="connsiteY4" fmla="*/ 329524 h 398615"/>
                <a:gd name="connsiteX5" fmla="*/ 0 w 437174"/>
                <a:gd name="connsiteY5" fmla="*/ 289589 h 39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174" h="398615">
                  <a:moveTo>
                    <a:pt x="321351" y="0"/>
                  </a:moveTo>
                  <a:lnTo>
                    <a:pt x="380849" y="71485"/>
                  </a:lnTo>
                  <a:lnTo>
                    <a:pt x="437174" y="144559"/>
                  </a:lnTo>
                  <a:lnTo>
                    <a:pt x="87961" y="398615"/>
                  </a:lnTo>
                  <a:lnTo>
                    <a:pt x="36295" y="329524"/>
                  </a:lnTo>
                  <a:lnTo>
                    <a:pt x="0" y="2895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0F71AE2-98EC-7748-99C6-17CD06CA4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790" y="2680982"/>
              <a:ext cx="235393" cy="194948"/>
            </a:xfrm>
            <a:custGeom>
              <a:avLst/>
              <a:gdLst>
                <a:gd name="connsiteX0" fmla="*/ 348475 w 449177"/>
                <a:gd name="connsiteY0" fmla="*/ 0 h 371997"/>
                <a:gd name="connsiteX1" fmla="*/ 400809 w 449177"/>
                <a:gd name="connsiteY1" fmla="*/ 77728 h 371997"/>
                <a:gd name="connsiteX2" fmla="*/ 449177 w 449177"/>
                <a:gd name="connsiteY2" fmla="*/ 157043 h 371997"/>
                <a:gd name="connsiteX3" fmla="*/ 76436 w 449177"/>
                <a:gd name="connsiteY3" fmla="*/ 371997 h 371997"/>
                <a:gd name="connsiteX4" fmla="*/ 22992 w 449177"/>
                <a:gd name="connsiteY4" fmla="*/ 284026 h 371997"/>
                <a:gd name="connsiteX5" fmla="*/ 0 w 449177"/>
                <a:gd name="connsiteY5" fmla="*/ 253278 h 37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77" h="371997">
                  <a:moveTo>
                    <a:pt x="348475" y="0"/>
                  </a:moveTo>
                  <a:lnTo>
                    <a:pt x="400809" y="77728"/>
                  </a:lnTo>
                  <a:lnTo>
                    <a:pt x="449177" y="157043"/>
                  </a:lnTo>
                  <a:lnTo>
                    <a:pt x="76436" y="371997"/>
                  </a:lnTo>
                  <a:lnTo>
                    <a:pt x="22992" y="284026"/>
                  </a:lnTo>
                  <a:lnTo>
                    <a:pt x="0" y="2532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C7B4A71-B05C-6949-9655-0DEEBCD53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423" y="2784975"/>
              <a:ext cx="239996" cy="179138"/>
            </a:xfrm>
            <a:custGeom>
              <a:avLst/>
              <a:gdLst>
                <a:gd name="connsiteX0" fmla="*/ 374575 w 457959"/>
                <a:gd name="connsiteY0" fmla="*/ 0 h 341831"/>
                <a:gd name="connsiteX1" fmla="*/ 418252 w 457959"/>
                <a:gd name="connsiteY1" fmla="*/ 81830 h 341831"/>
                <a:gd name="connsiteX2" fmla="*/ 457959 w 457959"/>
                <a:gd name="connsiteY2" fmla="*/ 166042 h 341831"/>
                <a:gd name="connsiteX3" fmla="*/ 62981 w 457959"/>
                <a:gd name="connsiteY3" fmla="*/ 341831 h 341831"/>
                <a:gd name="connsiteX4" fmla="*/ 11897 w 457959"/>
                <a:gd name="connsiteY4" fmla="*/ 235786 h 341831"/>
                <a:gd name="connsiteX5" fmla="*/ 0 w 457959"/>
                <a:gd name="connsiteY5" fmla="*/ 216203 h 34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959" h="341831">
                  <a:moveTo>
                    <a:pt x="374575" y="0"/>
                  </a:moveTo>
                  <a:lnTo>
                    <a:pt x="418252" y="81830"/>
                  </a:lnTo>
                  <a:lnTo>
                    <a:pt x="457959" y="166042"/>
                  </a:lnTo>
                  <a:lnTo>
                    <a:pt x="62981" y="341831"/>
                  </a:lnTo>
                  <a:lnTo>
                    <a:pt x="11897" y="235786"/>
                  </a:lnTo>
                  <a:lnTo>
                    <a:pt x="0" y="2162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9279A76-B22B-E44C-B724-60D66579A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848" y="2896454"/>
              <a:ext cx="240496" cy="160089"/>
            </a:xfrm>
            <a:custGeom>
              <a:avLst/>
              <a:gdLst>
                <a:gd name="connsiteX0" fmla="*/ 391508 w 458913"/>
                <a:gd name="connsiteY0" fmla="*/ 0 h 305483"/>
                <a:gd name="connsiteX1" fmla="*/ 427986 w 458913"/>
                <a:gd name="connsiteY1" fmla="*/ 85631 h 305483"/>
                <a:gd name="connsiteX2" fmla="*/ 458913 w 458913"/>
                <a:gd name="connsiteY2" fmla="*/ 172054 h 305483"/>
                <a:gd name="connsiteX3" fmla="*/ 48921 w 458913"/>
                <a:gd name="connsiteY3" fmla="*/ 305483 h 305483"/>
                <a:gd name="connsiteX4" fmla="*/ 3836 w 458913"/>
                <a:gd name="connsiteY4" fmla="*/ 182301 h 305483"/>
                <a:gd name="connsiteX5" fmla="*/ 0 w 458913"/>
                <a:gd name="connsiteY5" fmla="*/ 174338 h 30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913" h="305483">
                  <a:moveTo>
                    <a:pt x="391508" y="0"/>
                  </a:moveTo>
                  <a:lnTo>
                    <a:pt x="427986" y="85631"/>
                  </a:lnTo>
                  <a:lnTo>
                    <a:pt x="458913" y="172054"/>
                  </a:lnTo>
                  <a:lnTo>
                    <a:pt x="48921" y="305483"/>
                  </a:lnTo>
                  <a:lnTo>
                    <a:pt x="3836" y="182301"/>
                  </a:lnTo>
                  <a:lnTo>
                    <a:pt x="0" y="1743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377C7B-2676-DB4F-A5BD-73B62678B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492" y="3012093"/>
              <a:ext cx="239129" cy="140421"/>
            </a:xfrm>
            <a:custGeom>
              <a:avLst/>
              <a:gdLst>
                <a:gd name="connsiteX0" fmla="*/ 409452 w 456305"/>
                <a:gd name="connsiteY0" fmla="*/ 0 h 267951"/>
                <a:gd name="connsiteX1" fmla="*/ 434864 w 456305"/>
                <a:gd name="connsiteY1" fmla="*/ 88234 h 267951"/>
                <a:gd name="connsiteX2" fmla="*/ 456305 w 456305"/>
                <a:gd name="connsiteY2" fmla="*/ 178058 h 267951"/>
                <a:gd name="connsiteX3" fmla="*/ 34711 w 456305"/>
                <a:gd name="connsiteY3" fmla="*/ 267951 h 267951"/>
                <a:gd name="connsiteX4" fmla="*/ 0 w 456305"/>
                <a:gd name="connsiteY4" fmla="*/ 132953 h 26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305" h="267951">
                  <a:moveTo>
                    <a:pt x="409452" y="0"/>
                  </a:moveTo>
                  <a:lnTo>
                    <a:pt x="434864" y="88234"/>
                  </a:lnTo>
                  <a:lnTo>
                    <a:pt x="456305" y="178058"/>
                  </a:lnTo>
                  <a:lnTo>
                    <a:pt x="34711" y="267951"/>
                  </a:lnTo>
                  <a:lnTo>
                    <a:pt x="0" y="13295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6DB9A8F-CA85-2F48-8598-4F6982292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516" y="3131061"/>
              <a:ext cx="235903" cy="119816"/>
            </a:xfrm>
            <a:custGeom>
              <a:avLst/>
              <a:gdLst>
                <a:gd name="connsiteX0" fmla="*/ 421561 w 450149"/>
                <a:gd name="connsiteY0" fmla="*/ 0 h 228633"/>
                <a:gd name="connsiteX1" fmla="*/ 439826 w 450149"/>
                <a:gd name="connsiteY1" fmla="*/ 91085 h 228633"/>
                <a:gd name="connsiteX2" fmla="*/ 450149 w 450149"/>
                <a:gd name="connsiteY2" fmla="*/ 183754 h 228633"/>
                <a:gd name="connsiteX3" fmla="*/ 21237 w 450149"/>
                <a:gd name="connsiteY3" fmla="*/ 228633 h 228633"/>
                <a:gd name="connsiteX4" fmla="*/ 0 w 450149"/>
                <a:gd name="connsiteY4" fmla="*/ 89481 h 2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149" h="228633">
                  <a:moveTo>
                    <a:pt x="421561" y="0"/>
                  </a:moveTo>
                  <a:lnTo>
                    <a:pt x="439826" y="91085"/>
                  </a:lnTo>
                  <a:lnTo>
                    <a:pt x="450149" y="183754"/>
                  </a:lnTo>
                  <a:lnTo>
                    <a:pt x="21237" y="228633"/>
                  </a:lnTo>
                  <a:lnTo>
                    <a:pt x="0" y="8948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3B58CD2-D8A2-CD46-9861-F8E2DA4BB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10" y="3253355"/>
              <a:ext cx="229397" cy="97336"/>
            </a:xfrm>
            <a:custGeom>
              <a:avLst/>
              <a:gdLst>
                <a:gd name="connsiteX0" fmla="*/ 429008 w 437735"/>
                <a:gd name="connsiteY0" fmla="*/ 0 h 185737"/>
                <a:gd name="connsiteX1" fmla="*/ 436942 w 437735"/>
                <a:gd name="connsiteY1" fmla="*/ 92869 h 185737"/>
                <a:gd name="connsiteX2" fmla="*/ 437735 w 437735"/>
                <a:gd name="connsiteY2" fmla="*/ 185737 h 185737"/>
                <a:gd name="connsiteX3" fmla="*/ 7097 w 437735"/>
                <a:gd name="connsiteY3" fmla="*/ 185737 h 185737"/>
                <a:gd name="connsiteX4" fmla="*/ 0 w 437735"/>
                <a:gd name="connsiteY4" fmla="*/ 45199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35" h="185737">
                  <a:moveTo>
                    <a:pt x="429008" y="0"/>
                  </a:moveTo>
                  <a:lnTo>
                    <a:pt x="436942" y="92869"/>
                  </a:lnTo>
                  <a:lnTo>
                    <a:pt x="437735" y="185737"/>
                  </a:lnTo>
                  <a:lnTo>
                    <a:pt x="7097" y="185737"/>
                  </a:lnTo>
                  <a:lnTo>
                    <a:pt x="0" y="4519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D5316F3-758D-E241-BB86-7D9C3C5FC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00" y="3377314"/>
              <a:ext cx="229407" cy="96504"/>
            </a:xfrm>
            <a:custGeom>
              <a:avLst/>
              <a:gdLst>
                <a:gd name="connsiteX0" fmla="*/ 7036 w 437754"/>
                <a:gd name="connsiteY0" fmla="*/ 0 h 184150"/>
                <a:gd name="connsiteX1" fmla="*/ 437754 w 437754"/>
                <a:gd name="connsiteY1" fmla="*/ 0 h 184150"/>
                <a:gd name="connsiteX2" fmla="*/ 436961 w 437754"/>
                <a:gd name="connsiteY2" fmla="*/ 92470 h 184150"/>
                <a:gd name="connsiteX3" fmla="*/ 429027 w 437754"/>
                <a:gd name="connsiteY3" fmla="*/ 184150 h 184150"/>
                <a:gd name="connsiteX4" fmla="*/ 0 w 437754"/>
                <a:gd name="connsiteY4" fmla="*/ 139335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54" h="184150">
                  <a:moveTo>
                    <a:pt x="7036" y="0"/>
                  </a:moveTo>
                  <a:lnTo>
                    <a:pt x="437754" y="0"/>
                  </a:lnTo>
                  <a:lnTo>
                    <a:pt x="436961" y="92470"/>
                  </a:lnTo>
                  <a:lnTo>
                    <a:pt x="429027" y="184150"/>
                  </a:lnTo>
                  <a:lnTo>
                    <a:pt x="0" y="1393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5CD7C8-1F42-124C-BC80-EA3B0DE8B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516" y="3476453"/>
              <a:ext cx="235903" cy="119659"/>
            </a:xfrm>
            <a:custGeom>
              <a:avLst/>
              <a:gdLst>
                <a:gd name="connsiteX0" fmla="*/ 21192 w 450149"/>
                <a:gd name="connsiteY0" fmla="*/ 0 h 228334"/>
                <a:gd name="connsiteX1" fmla="*/ 450149 w 450149"/>
                <a:gd name="connsiteY1" fmla="*/ 44981 h 228334"/>
                <a:gd name="connsiteX2" fmla="*/ 439826 w 450149"/>
                <a:gd name="connsiteY2" fmla="*/ 138252 h 228334"/>
                <a:gd name="connsiteX3" fmla="*/ 421561 w 450149"/>
                <a:gd name="connsiteY3" fmla="*/ 228334 h 228334"/>
                <a:gd name="connsiteX4" fmla="*/ 0 w 450149"/>
                <a:gd name="connsiteY4" fmla="*/ 138853 h 22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149" h="228334">
                  <a:moveTo>
                    <a:pt x="21192" y="0"/>
                  </a:moveTo>
                  <a:lnTo>
                    <a:pt x="450149" y="44981"/>
                  </a:lnTo>
                  <a:lnTo>
                    <a:pt x="439826" y="138252"/>
                  </a:lnTo>
                  <a:lnTo>
                    <a:pt x="421561" y="228334"/>
                  </a:lnTo>
                  <a:lnTo>
                    <a:pt x="0" y="13885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DCEB063-DC9E-EF4C-88F8-B8238195A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294" y="3575449"/>
              <a:ext cx="239326" cy="140464"/>
            </a:xfrm>
            <a:custGeom>
              <a:avLst/>
              <a:gdLst>
                <a:gd name="connsiteX0" fmla="*/ 34701 w 456682"/>
                <a:gd name="connsiteY0" fmla="*/ 0 h 268033"/>
                <a:gd name="connsiteX1" fmla="*/ 456682 w 456682"/>
                <a:gd name="connsiteY1" fmla="*/ 89975 h 268033"/>
                <a:gd name="connsiteX2" fmla="*/ 435241 w 456682"/>
                <a:gd name="connsiteY2" fmla="*/ 179799 h 268033"/>
                <a:gd name="connsiteX3" fmla="*/ 409829 w 456682"/>
                <a:gd name="connsiteY3" fmla="*/ 268033 h 268033"/>
                <a:gd name="connsiteX4" fmla="*/ 0 w 456682"/>
                <a:gd name="connsiteY4" fmla="*/ 134958 h 26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682" h="268033">
                  <a:moveTo>
                    <a:pt x="34701" y="0"/>
                  </a:moveTo>
                  <a:lnTo>
                    <a:pt x="456682" y="89975"/>
                  </a:lnTo>
                  <a:lnTo>
                    <a:pt x="435241" y="179799"/>
                  </a:lnTo>
                  <a:lnTo>
                    <a:pt x="409829" y="268033"/>
                  </a:lnTo>
                  <a:lnTo>
                    <a:pt x="0" y="13495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E532801-CD74-7C47-AD09-87F4BC3E3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517" y="3670743"/>
              <a:ext cx="240826" cy="160807"/>
            </a:xfrm>
            <a:custGeom>
              <a:avLst/>
              <a:gdLst>
                <a:gd name="connsiteX0" fmla="*/ 49471 w 459543"/>
                <a:gd name="connsiteY0" fmla="*/ 0 h 306853"/>
                <a:gd name="connsiteX1" fmla="*/ 459543 w 459543"/>
                <a:gd name="connsiteY1" fmla="*/ 133022 h 306853"/>
                <a:gd name="connsiteX2" fmla="*/ 428616 w 459543"/>
                <a:gd name="connsiteY2" fmla="*/ 221128 h 306853"/>
                <a:gd name="connsiteX3" fmla="*/ 392138 w 459543"/>
                <a:gd name="connsiteY3" fmla="*/ 306853 h 306853"/>
                <a:gd name="connsiteX4" fmla="*/ 0 w 459543"/>
                <a:gd name="connsiteY4" fmla="*/ 132235 h 306853"/>
                <a:gd name="connsiteX5" fmla="*/ 4466 w 459543"/>
                <a:gd name="connsiteY5" fmla="*/ 122964 h 30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9543" h="306853">
                  <a:moveTo>
                    <a:pt x="49471" y="0"/>
                  </a:moveTo>
                  <a:lnTo>
                    <a:pt x="459543" y="133022"/>
                  </a:lnTo>
                  <a:lnTo>
                    <a:pt x="428616" y="221128"/>
                  </a:lnTo>
                  <a:lnTo>
                    <a:pt x="392138" y="306853"/>
                  </a:lnTo>
                  <a:lnTo>
                    <a:pt x="0" y="132235"/>
                  </a:lnTo>
                  <a:lnTo>
                    <a:pt x="4466" y="1229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290707C-5F21-3B4D-BDAA-259A3508E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332" y="3763325"/>
              <a:ext cx="240086" cy="178874"/>
            </a:xfrm>
            <a:custGeom>
              <a:avLst/>
              <a:gdLst>
                <a:gd name="connsiteX0" fmla="*/ 62913 w 458133"/>
                <a:gd name="connsiteY0" fmla="*/ 0 h 341327"/>
                <a:gd name="connsiteX1" fmla="*/ 458133 w 458133"/>
                <a:gd name="connsiteY1" fmla="*/ 175582 h 341327"/>
                <a:gd name="connsiteX2" fmla="*/ 418426 w 458133"/>
                <a:gd name="connsiteY2" fmla="*/ 259644 h 341327"/>
                <a:gd name="connsiteX3" fmla="*/ 374749 w 458133"/>
                <a:gd name="connsiteY3" fmla="*/ 341327 h 341327"/>
                <a:gd name="connsiteX4" fmla="*/ 0 w 458133"/>
                <a:gd name="connsiteY4" fmla="*/ 125411 h 341327"/>
                <a:gd name="connsiteX5" fmla="*/ 12071 w 458133"/>
                <a:gd name="connsiteY5" fmla="*/ 105542 h 34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33" h="341327">
                  <a:moveTo>
                    <a:pt x="62913" y="0"/>
                  </a:moveTo>
                  <a:lnTo>
                    <a:pt x="458133" y="175582"/>
                  </a:lnTo>
                  <a:lnTo>
                    <a:pt x="418426" y="259644"/>
                  </a:lnTo>
                  <a:lnTo>
                    <a:pt x="374749" y="341327"/>
                  </a:lnTo>
                  <a:lnTo>
                    <a:pt x="0" y="125411"/>
                  </a:lnTo>
                  <a:lnTo>
                    <a:pt x="12071" y="10554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6B1CE91-0DEB-F340-AAE7-DB5F97BD0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887" y="3851491"/>
              <a:ext cx="235295" cy="194700"/>
            </a:xfrm>
            <a:custGeom>
              <a:avLst/>
              <a:gdLst>
                <a:gd name="connsiteX0" fmla="*/ 75963 w 448990"/>
                <a:gd name="connsiteY0" fmla="*/ 0 h 371526"/>
                <a:gd name="connsiteX1" fmla="*/ 448990 w 448990"/>
                <a:gd name="connsiteY1" fmla="*/ 215833 h 371526"/>
                <a:gd name="connsiteX2" fmla="*/ 400622 w 448990"/>
                <a:gd name="connsiteY2" fmla="*/ 295268 h 371526"/>
                <a:gd name="connsiteX3" fmla="*/ 348288 w 448990"/>
                <a:gd name="connsiteY3" fmla="*/ 371526 h 371526"/>
                <a:gd name="connsiteX4" fmla="*/ 0 w 448990"/>
                <a:gd name="connsiteY4" fmla="*/ 117999 h 371526"/>
                <a:gd name="connsiteX5" fmla="*/ 22805 w 448990"/>
                <a:gd name="connsiteY5" fmla="*/ 87501 h 37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990" h="371526">
                  <a:moveTo>
                    <a:pt x="75963" y="0"/>
                  </a:moveTo>
                  <a:lnTo>
                    <a:pt x="448990" y="215833"/>
                  </a:lnTo>
                  <a:lnTo>
                    <a:pt x="400622" y="295268"/>
                  </a:lnTo>
                  <a:lnTo>
                    <a:pt x="348288" y="371526"/>
                  </a:lnTo>
                  <a:lnTo>
                    <a:pt x="0" y="117999"/>
                  </a:lnTo>
                  <a:lnTo>
                    <a:pt x="22805" y="8750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27EDDBD-7316-7449-8B44-CAB6FBB11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174" y="3934633"/>
              <a:ext cx="228789" cy="208063"/>
            </a:xfrm>
            <a:custGeom>
              <a:avLst/>
              <a:gdLst>
                <a:gd name="connsiteX0" fmla="*/ 87360 w 436574"/>
                <a:gd name="connsiteY0" fmla="*/ 0 h 397026"/>
                <a:gd name="connsiteX1" fmla="*/ 436574 w 436574"/>
                <a:gd name="connsiteY1" fmla="*/ 254056 h 397026"/>
                <a:gd name="connsiteX2" fmla="*/ 380249 w 436574"/>
                <a:gd name="connsiteY2" fmla="*/ 327129 h 397026"/>
                <a:gd name="connsiteX3" fmla="*/ 320751 w 436574"/>
                <a:gd name="connsiteY3" fmla="*/ 397026 h 397026"/>
                <a:gd name="connsiteX4" fmla="*/ 0 w 436574"/>
                <a:gd name="connsiteY4" fmla="*/ 108365 h 397026"/>
                <a:gd name="connsiteX5" fmla="*/ 35695 w 436574"/>
                <a:gd name="connsiteY5" fmla="*/ 69090 h 39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574" h="397026">
                  <a:moveTo>
                    <a:pt x="87360" y="0"/>
                  </a:moveTo>
                  <a:lnTo>
                    <a:pt x="436574" y="254056"/>
                  </a:lnTo>
                  <a:lnTo>
                    <a:pt x="380249" y="327129"/>
                  </a:lnTo>
                  <a:lnTo>
                    <a:pt x="320751" y="397026"/>
                  </a:lnTo>
                  <a:lnTo>
                    <a:pt x="0" y="108365"/>
                  </a:lnTo>
                  <a:lnTo>
                    <a:pt x="35695" y="690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7AB988-7B4D-664F-AA7B-A60F7DC30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277" y="4011194"/>
              <a:ext cx="220484" cy="220520"/>
            </a:xfrm>
            <a:custGeom>
              <a:avLst/>
              <a:gdLst>
                <a:gd name="connsiteX0" fmla="*/ 99088 w 420727"/>
                <a:gd name="connsiteY0" fmla="*/ 0 h 420795"/>
                <a:gd name="connsiteX1" fmla="*/ 420727 w 420727"/>
                <a:gd name="connsiteY1" fmla="*/ 289669 h 420795"/>
                <a:gd name="connsiteX2" fmla="*/ 356395 w 420727"/>
                <a:gd name="connsiteY2" fmla="*/ 357219 h 420795"/>
                <a:gd name="connsiteX3" fmla="*/ 289680 w 420727"/>
                <a:gd name="connsiteY3" fmla="*/ 420795 h 420795"/>
                <a:gd name="connsiteX4" fmla="*/ 0 w 420727"/>
                <a:gd name="connsiteY4" fmla="*/ 99166 h 420795"/>
                <a:gd name="connsiteX5" fmla="*/ 51499 w 420727"/>
                <a:gd name="connsiteY5" fmla="*/ 52361 h 42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727" h="420795">
                  <a:moveTo>
                    <a:pt x="99088" y="0"/>
                  </a:moveTo>
                  <a:lnTo>
                    <a:pt x="420727" y="289669"/>
                  </a:lnTo>
                  <a:lnTo>
                    <a:pt x="356395" y="357219"/>
                  </a:lnTo>
                  <a:lnTo>
                    <a:pt x="289680" y="420795"/>
                  </a:lnTo>
                  <a:lnTo>
                    <a:pt x="0" y="99166"/>
                  </a:lnTo>
                  <a:lnTo>
                    <a:pt x="51499" y="5236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71A5FC2-4A47-0448-8F2E-A7AC0C3A3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255" y="4081147"/>
              <a:ext cx="208490" cy="229600"/>
            </a:xfrm>
            <a:custGeom>
              <a:avLst/>
              <a:gdLst>
                <a:gd name="connsiteX0" fmla="*/ 109214 w 397840"/>
                <a:gd name="connsiteY0" fmla="*/ 0 h 438122"/>
                <a:gd name="connsiteX1" fmla="*/ 397840 w 397840"/>
                <a:gd name="connsiteY1" fmla="*/ 320712 h 438122"/>
                <a:gd name="connsiteX2" fmla="*/ 327196 w 397840"/>
                <a:gd name="connsiteY2" fmla="*/ 381004 h 438122"/>
                <a:gd name="connsiteX3" fmla="*/ 254171 w 397840"/>
                <a:gd name="connsiteY3" fmla="*/ 438122 h 438122"/>
                <a:gd name="connsiteX4" fmla="*/ 0 w 397840"/>
                <a:gd name="connsiteY4" fmla="*/ 88129 h 438122"/>
                <a:gd name="connsiteX5" fmla="*/ 69109 w 397840"/>
                <a:gd name="connsiteY5" fmla="*/ 36450 h 4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840" h="438122">
                  <a:moveTo>
                    <a:pt x="109214" y="0"/>
                  </a:moveTo>
                  <a:lnTo>
                    <a:pt x="397840" y="320712"/>
                  </a:lnTo>
                  <a:lnTo>
                    <a:pt x="327196" y="381004"/>
                  </a:lnTo>
                  <a:lnTo>
                    <a:pt x="254171" y="438122"/>
                  </a:lnTo>
                  <a:lnTo>
                    <a:pt x="0" y="88129"/>
                  </a:lnTo>
                  <a:lnTo>
                    <a:pt x="69109" y="3645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9235364-96C9-984D-BFE8-80163600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10" y="4142906"/>
              <a:ext cx="194631" cy="235228"/>
            </a:xfrm>
            <a:custGeom>
              <a:avLst/>
              <a:gdLst>
                <a:gd name="connsiteX0" fmla="*/ 117959 w 371393"/>
                <a:gd name="connsiteY0" fmla="*/ 0 h 448861"/>
                <a:gd name="connsiteX1" fmla="*/ 371393 w 371393"/>
                <a:gd name="connsiteY1" fmla="*/ 348159 h 448861"/>
                <a:gd name="connsiteX2" fmla="*/ 295135 w 371393"/>
                <a:gd name="connsiteY2" fmla="*/ 399700 h 448861"/>
                <a:gd name="connsiteX3" fmla="*/ 215700 w 371393"/>
                <a:gd name="connsiteY3" fmla="*/ 448861 h 448861"/>
                <a:gd name="connsiteX4" fmla="*/ 0 w 371393"/>
                <a:gd name="connsiteY4" fmla="*/ 76065 h 448861"/>
                <a:gd name="connsiteX5" fmla="*/ 86573 w 371393"/>
                <a:gd name="connsiteY5" fmla="*/ 23470 h 4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393" h="448861">
                  <a:moveTo>
                    <a:pt x="117959" y="0"/>
                  </a:moveTo>
                  <a:lnTo>
                    <a:pt x="371393" y="348159"/>
                  </a:lnTo>
                  <a:lnTo>
                    <a:pt x="295135" y="399700"/>
                  </a:lnTo>
                  <a:lnTo>
                    <a:pt x="215700" y="448861"/>
                  </a:lnTo>
                  <a:lnTo>
                    <a:pt x="0" y="76065"/>
                  </a:lnTo>
                  <a:lnTo>
                    <a:pt x="86573" y="234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AE5AD76-80E0-814F-8B22-ED28A8CAB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72" y="4196450"/>
              <a:ext cx="177945" cy="239087"/>
            </a:xfrm>
            <a:custGeom>
              <a:avLst/>
              <a:gdLst>
                <a:gd name="connsiteX0" fmla="*/ 125209 w 339553"/>
                <a:gd name="connsiteY0" fmla="*/ 0 h 456226"/>
                <a:gd name="connsiteX1" fmla="*/ 339553 w 339553"/>
                <a:gd name="connsiteY1" fmla="*/ 372130 h 456226"/>
                <a:gd name="connsiteX2" fmla="*/ 258736 w 339553"/>
                <a:gd name="connsiteY2" fmla="*/ 416558 h 456226"/>
                <a:gd name="connsiteX3" fmla="*/ 174749 w 339553"/>
                <a:gd name="connsiteY3" fmla="*/ 456226 h 456226"/>
                <a:gd name="connsiteX4" fmla="*/ 0 w 339553"/>
                <a:gd name="connsiteY4" fmla="*/ 62914 h 456226"/>
                <a:gd name="connsiteX5" fmla="*/ 104561 w 339553"/>
                <a:gd name="connsiteY5" fmla="*/ 12545 h 45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53" h="456226">
                  <a:moveTo>
                    <a:pt x="125209" y="0"/>
                  </a:moveTo>
                  <a:lnTo>
                    <a:pt x="339553" y="372130"/>
                  </a:lnTo>
                  <a:lnTo>
                    <a:pt x="258736" y="416558"/>
                  </a:lnTo>
                  <a:lnTo>
                    <a:pt x="174749" y="456226"/>
                  </a:lnTo>
                  <a:lnTo>
                    <a:pt x="0" y="62914"/>
                  </a:lnTo>
                  <a:lnTo>
                    <a:pt x="104561" y="125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61B673B-AA97-F845-85B6-20880C40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809" y="4240736"/>
              <a:ext cx="160790" cy="240558"/>
            </a:xfrm>
            <a:custGeom>
              <a:avLst/>
              <a:gdLst>
                <a:gd name="connsiteX0" fmla="*/ 131999 w 306819"/>
                <a:gd name="connsiteY0" fmla="*/ 0 h 459034"/>
                <a:gd name="connsiteX1" fmla="*/ 306819 w 306819"/>
                <a:gd name="connsiteY1" fmla="*/ 392391 h 459034"/>
                <a:gd name="connsiteX2" fmla="*/ 221094 w 306819"/>
                <a:gd name="connsiteY2" fmla="*/ 428886 h 459034"/>
                <a:gd name="connsiteX3" fmla="*/ 132988 w 306819"/>
                <a:gd name="connsiteY3" fmla="*/ 459034 h 459034"/>
                <a:gd name="connsiteX4" fmla="*/ 0 w 306819"/>
                <a:gd name="connsiteY4" fmla="*/ 49454 h 459034"/>
                <a:gd name="connsiteX5" fmla="*/ 122137 w 306819"/>
                <a:gd name="connsiteY5" fmla="*/ 4751 h 45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19" h="459034">
                  <a:moveTo>
                    <a:pt x="131999" y="0"/>
                  </a:moveTo>
                  <a:lnTo>
                    <a:pt x="306819" y="392391"/>
                  </a:lnTo>
                  <a:lnTo>
                    <a:pt x="221094" y="428886"/>
                  </a:lnTo>
                  <a:lnTo>
                    <a:pt x="132988" y="459034"/>
                  </a:lnTo>
                  <a:lnTo>
                    <a:pt x="0" y="49454"/>
                  </a:lnTo>
                  <a:lnTo>
                    <a:pt x="122137" y="47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38F5F9D-D391-5F48-94ED-A0F06BDEE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769" y="4275532"/>
              <a:ext cx="141191" cy="239040"/>
            </a:xfrm>
            <a:custGeom>
              <a:avLst/>
              <a:gdLst>
                <a:gd name="connsiteX0" fmla="*/ 136518 w 269420"/>
                <a:gd name="connsiteY0" fmla="*/ 0 h 456136"/>
                <a:gd name="connsiteX1" fmla="*/ 269420 w 269420"/>
                <a:gd name="connsiteY1" fmla="*/ 407740 h 456136"/>
                <a:gd name="connsiteX2" fmla="*/ 181186 w 269420"/>
                <a:gd name="connsiteY2" fmla="*/ 434715 h 456136"/>
                <a:gd name="connsiteX3" fmla="*/ 89773 w 269420"/>
                <a:gd name="connsiteY3" fmla="*/ 456136 h 456136"/>
                <a:gd name="connsiteX4" fmla="*/ 0 w 269420"/>
                <a:gd name="connsiteY4" fmla="*/ 35102 h 45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420" h="456136">
                  <a:moveTo>
                    <a:pt x="136518" y="0"/>
                  </a:moveTo>
                  <a:lnTo>
                    <a:pt x="269420" y="407740"/>
                  </a:lnTo>
                  <a:lnTo>
                    <a:pt x="181186" y="434715"/>
                  </a:lnTo>
                  <a:lnTo>
                    <a:pt x="89773" y="456136"/>
                  </a:lnTo>
                  <a:lnTo>
                    <a:pt x="0" y="351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EB7EAA8-14CD-AA47-A224-92E8C8F70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319" y="4299836"/>
              <a:ext cx="119843" cy="235535"/>
            </a:xfrm>
            <a:custGeom>
              <a:avLst/>
              <a:gdLst>
                <a:gd name="connsiteX0" fmla="*/ 139007 w 228682"/>
                <a:gd name="connsiteY0" fmla="*/ 0 h 449446"/>
                <a:gd name="connsiteX1" fmla="*/ 228682 w 228682"/>
                <a:gd name="connsiteY1" fmla="*/ 420091 h 449446"/>
                <a:gd name="connsiteX2" fmla="*/ 137007 w 228682"/>
                <a:gd name="connsiteY2" fmla="*/ 437545 h 449446"/>
                <a:gd name="connsiteX3" fmla="*/ 45333 w 228682"/>
                <a:gd name="connsiteY3" fmla="*/ 449446 h 449446"/>
                <a:gd name="connsiteX4" fmla="*/ 0 w 228682"/>
                <a:gd name="connsiteY4" fmla="*/ 21214 h 44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82" h="449446">
                  <a:moveTo>
                    <a:pt x="139007" y="0"/>
                  </a:moveTo>
                  <a:lnTo>
                    <a:pt x="228682" y="420091"/>
                  </a:lnTo>
                  <a:lnTo>
                    <a:pt x="137007" y="437545"/>
                  </a:lnTo>
                  <a:lnTo>
                    <a:pt x="45333" y="449446"/>
                  </a:lnTo>
                  <a:lnTo>
                    <a:pt x="0" y="212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0EF8893-AB0F-C744-B21D-06888A8C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361" y="4313844"/>
              <a:ext cx="96504" cy="229014"/>
            </a:xfrm>
            <a:custGeom>
              <a:avLst/>
              <a:gdLst>
                <a:gd name="connsiteX0" fmla="*/ 139414 w 184150"/>
                <a:gd name="connsiteY0" fmla="*/ 0 h 437004"/>
                <a:gd name="connsiteX1" fmla="*/ 184150 w 184150"/>
                <a:gd name="connsiteY1" fmla="*/ 428277 h 437004"/>
                <a:gd name="connsiteX2" fmla="*/ 92470 w 184150"/>
                <a:gd name="connsiteY2" fmla="*/ 435417 h 437004"/>
                <a:gd name="connsiteX3" fmla="*/ 0 w 184150"/>
                <a:gd name="connsiteY3" fmla="*/ 437004 h 437004"/>
                <a:gd name="connsiteX4" fmla="*/ 0 w 184150"/>
                <a:gd name="connsiteY4" fmla="*/ 7040 h 4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50" h="437004">
                  <a:moveTo>
                    <a:pt x="139414" y="0"/>
                  </a:moveTo>
                  <a:lnTo>
                    <a:pt x="184150" y="428277"/>
                  </a:lnTo>
                  <a:lnTo>
                    <a:pt x="92470" y="435417"/>
                  </a:lnTo>
                  <a:lnTo>
                    <a:pt x="0" y="437004"/>
                  </a:lnTo>
                  <a:lnTo>
                    <a:pt x="0" y="7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4F6F703-056B-5B4A-BFAA-C1BC6ECDA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403" y="4313896"/>
              <a:ext cx="97337" cy="228963"/>
            </a:xfrm>
            <a:custGeom>
              <a:avLst/>
              <a:gdLst>
                <a:gd name="connsiteX0" fmla="*/ 45112 w 185738"/>
                <a:gd name="connsiteY0" fmla="*/ 0 h 436905"/>
                <a:gd name="connsiteX1" fmla="*/ 185738 w 185738"/>
                <a:gd name="connsiteY1" fmla="*/ 7101 h 436905"/>
                <a:gd name="connsiteX2" fmla="*/ 185738 w 185738"/>
                <a:gd name="connsiteY2" fmla="*/ 436905 h 436905"/>
                <a:gd name="connsiteX3" fmla="*/ 92869 w 185738"/>
                <a:gd name="connsiteY3" fmla="*/ 435318 h 436905"/>
                <a:gd name="connsiteX4" fmla="*/ 0 w 185738"/>
                <a:gd name="connsiteY4" fmla="*/ 428178 h 43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8" h="436905">
                  <a:moveTo>
                    <a:pt x="45112" y="0"/>
                  </a:moveTo>
                  <a:lnTo>
                    <a:pt x="185738" y="7101"/>
                  </a:lnTo>
                  <a:lnTo>
                    <a:pt x="185738" y="436905"/>
                  </a:lnTo>
                  <a:lnTo>
                    <a:pt x="92869" y="435318"/>
                  </a:lnTo>
                  <a:lnTo>
                    <a:pt x="0" y="42817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EBD43BA-1158-7145-A001-19086587C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109" y="4299930"/>
              <a:ext cx="119170" cy="235441"/>
            </a:xfrm>
            <a:custGeom>
              <a:avLst/>
              <a:gdLst>
                <a:gd name="connsiteX0" fmla="*/ 89253 w 227399"/>
                <a:gd name="connsiteY0" fmla="*/ 0 h 449269"/>
                <a:gd name="connsiteX1" fmla="*/ 227399 w 227399"/>
                <a:gd name="connsiteY1" fmla="*/ 21084 h 449269"/>
                <a:gd name="connsiteX2" fmla="*/ 182170 w 227399"/>
                <a:gd name="connsiteY2" fmla="*/ 449269 h 449269"/>
                <a:gd name="connsiteX3" fmla="*/ 91085 w 227399"/>
                <a:gd name="connsiteY3" fmla="*/ 437368 h 449269"/>
                <a:gd name="connsiteX4" fmla="*/ 0 w 227399"/>
                <a:gd name="connsiteY4" fmla="*/ 419914 h 4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399" h="449269">
                  <a:moveTo>
                    <a:pt x="89253" y="0"/>
                  </a:moveTo>
                  <a:lnTo>
                    <a:pt x="227399" y="21084"/>
                  </a:lnTo>
                  <a:lnTo>
                    <a:pt x="182170" y="449269"/>
                  </a:lnTo>
                  <a:lnTo>
                    <a:pt x="91085" y="437368"/>
                  </a:lnTo>
                  <a:lnTo>
                    <a:pt x="0" y="4199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D3E0B3C-0940-B04E-8EC2-B542FCB85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309" y="4275729"/>
              <a:ext cx="141148" cy="238843"/>
            </a:xfrm>
            <a:custGeom>
              <a:avLst/>
              <a:gdLst>
                <a:gd name="connsiteX0" fmla="*/ 132780 w 269338"/>
                <a:gd name="connsiteY0" fmla="*/ 0 h 455760"/>
                <a:gd name="connsiteX1" fmla="*/ 269338 w 269338"/>
                <a:gd name="connsiteY1" fmla="*/ 35113 h 455760"/>
                <a:gd name="connsiteX2" fmla="*/ 179647 w 269338"/>
                <a:gd name="connsiteY2" fmla="*/ 455760 h 455760"/>
                <a:gd name="connsiteX3" fmla="*/ 89824 w 269338"/>
                <a:gd name="connsiteY3" fmla="*/ 434339 h 455760"/>
                <a:gd name="connsiteX4" fmla="*/ 0 w 269338"/>
                <a:gd name="connsiteY4" fmla="*/ 407364 h 4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38" h="455760">
                  <a:moveTo>
                    <a:pt x="132780" y="0"/>
                  </a:moveTo>
                  <a:lnTo>
                    <a:pt x="269338" y="35113"/>
                  </a:lnTo>
                  <a:lnTo>
                    <a:pt x="179647" y="455760"/>
                  </a:lnTo>
                  <a:lnTo>
                    <a:pt x="89824" y="434339"/>
                  </a:lnTo>
                  <a:lnTo>
                    <a:pt x="0" y="4073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F4C3864-F927-1544-936C-82CFDC58C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670" y="4241145"/>
              <a:ext cx="160815" cy="240149"/>
            </a:xfrm>
            <a:custGeom>
              <a:avLst/>
              <a:gdLst>
                <a:gd name="connsiteX0" fmla="*/ 174857 w 306867"/>
                <a:gd name="connsiteY0" fmla="*/ 0 h 458252"/>
                <a:gd name="connsiteX1" fmla="*/ 183095 w 306867"/>
                <a:gd name="connsiteY1" fmla="*/ 3969 h 458252"/>
                <a:gd name="connsiteX2" fmla="*/ 306867 w 306867"/>
                <a:gd name="connsiteY2" fmla="*/ 49270 h 458252"/>
                <a:gd name="connsiteX3" fmla="*/ 173641 w 306867"/>
                <a:gd name="connsiteY3" fmla="*/ 458252 h 458252"/>
                <a:gd name="connsiteX4" fmla="*/ 87217 w 306867"/>
                <a:gd name="connsiteY4" fmla="*/ 428104 h 458252"/>
                <a:gd name="connsiteX5" fmla="*/ 0 w 306867"/>
                <a:gd name="connsiteY5" fmla="*/ 391609 h 45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67" h="458252">
                  <a:moveTo>
                    <a:pt x="174857" y="0"/>
                  </a:moveTo>
                  <a:lnTo>
                    <a:pt x="183095" y="3969"/>
                  </a:lnTo>
                  <a:lnTo>
                    <a:pt x="306867" y="49270"/>
                  </a:lnTo>
                  <a:lnTo>
                    <a:pt x="173641" y="458252"/>
                  </a:lnTo>
                  <a:lnTo>
                    <a:pt x="87217" y="428104"/>
                  </a:lnTo>
                  <a:lnTo>
                    <a:pt x="0" y="3916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9593B0C-64DF-EB41-A7DD-D75F6B599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022" y="4196632"/>
              <a:ext cx="178164" cy="238906"/>
            </a:xfrm>
            <a:custGeom>
              <a:avLst/>
              <a:gdLst>
                <a:gd name="connsiteX0" fmla="*/ 214914 w 339970"/>
                <a:gd name="connsiteY0" fmla="*/ 0 h 455880"/>
                <a:gd name="connsiteX1" fmla="*/ 234993 w 339970"/>
                <a:gd name="connsiteY1" fmla="*/ 12199 h 455880"/>
                <a:gd name="connsiteX2" fmla="*/ 339970 w 339970"/>
                <a:gd name="connsiteY2" fmla="*/ 62768 h 455880"/>
                <a:gd name="connsiteX3" fmla="*/ 164454 w 339970"/>
                <a:gd name="connsiteY3" fmla="*/ 455880 h 455880"/>
                <a:gd name="connsiteX4" fmla="*/ 80241 w 339970"/>
                <a:gd name="connsiteY4" fmla="*/ 416212 h 455880"/>
                <a:gd name="connsiteX5" fmla="*/ 0 w 339970"/>
                <a:gd name="connsiteY5" fmla="*/ 371784 h 4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70" h="455880">
                  <a:moveTo>
                    <a:pt x="214914" y="0"/>
                  </a:moveTo>
                  <a:lnTo>
                    <a:pt x="234993" y="12199"/>
                  </a:lnTo>
                  <a:lnTo>
                    <a:pt x="339970" y="62768"/>
                  </a:lnTo>
                  <a:lnTo>
                    <a:pt x="164454" y="455880"/>
                  </a:lnTo>
                  <a:lnTo>
                    <a:pt x="80241" y="416212"/>
                  </a:lnTo>
                  <a:lnTo>
                    <a:pt x="0" y="3717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965DB4C-7DA1-D741-A451-F24E65263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198" y="4142906"/>
              <a:ext cx="194631" cy="235228"/>
            </a:xfrm>
            <a:custGeom>
              <a:avLst/>
              <a:gdLst>
                <a:gd name="connsiteX0" fmla="*/ 253434 w 371393"/>
                <a:gd name="connsiteY0" fmla="*/ 0 h 448861"/>
                <a:gd name="connsiteX1" fmla="*/ 284820 w 371393"/>
                <a:gd name="connsiteY1" fmla="*/ 23470 h 448861"/>
                <a:gd name="connsiteX2" fmla="*/ 371393 w 371393"/>
                <a:gd name="connsiteY2" fmla="*/ 76065 h 448861"/>
                <a:gd name="connsiteX3" fmla="*/ 155694 w 371393"/>
                <a:gd name="connsiteY3" fmla="*/ 448861 h 448861"/>
                <a:gd name="connsiteX4" fmla="*/ 77847 w 371393"/>
                <a:gd name="connsiteY4" fmla="*/ 399700 h 448861"/>
                <a:gd name="connsiteX5" fmla="*/ 0 w 371393"/>
                <a:gd name="connsiteY5" fmla="*/ 348159 h 4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393" h="448861">
                  <a:moveTo>
                    <a:pt x="253434" y="0"/>
                  </a:moveTo>
                  <a:lnTo>
                    <a:pt x="284820" y="23470"/>
                  </a:lnTo>
                  <a:lnTo>
                    <a:pt x="371393" y="76065"/>
                  </a:lnTo>
                  <a:lnTo>
                    <a:pt x="155694" y="448861"/>
                  </a:lnTo>
                  <a:lnTo>
                    <a:pt x="77847" y="399700"/>
                  </a:lnTo>
                  <a:lnTo>
                    <a:pt x="0" y="3481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798B08A-28AC-1F4F-84F8-B841B01BC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693" y="4081147"/>
              <a:ext cx="208720" cy="229600"/>
            </a:xfrm>
            <a:custGeom>
              <a:avLst/>
              <a:gdLst>
                <a:gd name="connsiteX0" fmla="*/ 288627 w 398277"/>
                <a:gd name="connsiteY0" fmla="*/ 0 h 438122"/>
                <a:gd name="connsiteX1" fmla="*/ 328731 w 398277"/>
                <a:gd name="connsiteY1" fmla="*/ 36450 h 438122"/>
                <a:gd name="connsiteX2" fmla="*/ 398277 w 398277"/>
                <a:gd name="connsiteY2" fmla="*/ 88455 h 438122"/>
                <a:gd name="connsiteX3" fmla="*/ 144560 w 398277"/>
                <a:gd name="connsiteY3" fmla="*/ 438122 h 438122"/>
                <a:gd name="connsiteX4" fmla="*/ 69897 w 398277"/>
                <a:gd name="connsiteY4" fmla="*/ 381004 h 438122"/>
                <a:gd name="connsiteX5" fmla="*/ 0 w 398277"/>
                <a:gd name="connsiteY5" fmla="*/ 320712 h 4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277" h="438122">
                  <a:moveTo>
                    <a:pt x="288627" y="0"/>
                  </a:moveTo>
                  <a:lnTo>
                    <a:pt x="328731" y="36450"/>
                  </a:lnTo>
                  <a:lnTo>
                    <a:pt x="398277" y="88455"/>
                  </a:lnTo>
                  <a:lnTo>
                    <a:pt x="144560" y="438122"/>
                  </a:lnTo>
                  <a:lnTo>
                    <a:pt x="69897" y="381004"/>
                  </a:lnTo>
                  <a:lnTo>
                    <a:pt x="0" y="3207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7E1A702-61A2-0A44-9907-FCA3EEF60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341" y="4011818"/>
              <a:ext cx="219652" cy="219896"/>
            </a:xfrm>
            <a:custGeom>
              <a:avLst/>
              <a:gdLst>
                <a:gd name="connsiteX0" fmla="*/ 319547 w 419139"/>
                <a:gd name="connsiteY0" fmla="*/ 0 h 419605"/>
                <a:gd name="connsiteX1" fmla="*/ 366054 w 419139"/>
                <a:gd name="connsiteY1" fmla="*/ 51171 h 419605"/>
                <a:gd name="connsiteX2" fmla="*/ 419139 w 419139"/>
                <a:gd name="connsiteY2" fmla="*/ 99418 h 419605"/>
                <a:gd name="connsiteX3" fmla="*/ 131683 w 419139"/>
                <a:gd name="connsiteY3" fmla="*/ 419605 h 419605"/>
                <a:gd name="connsiteX4" fmla="*/ 62669 w 419139"/>
                <a:gd name="connsiteY4" fmla="*/ 356029 h 419605"/>
                <a:gd name="connsiteX5" fmla="*/ 0 w 419139"/>
                <a:gd name="connsiteY5" fmla="*/ 288479 h 41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139" h="419605">
                  <a:moveTo>
                    <a:pt x="319547" y="0"/>
                  </a:moveTo>
                  <a:lnTo>
                    <a:pt x="366054" y="51171"/>
                  </a:lnTo>
                  <a:lnTo>
                    <a:pt x="419139" y="99418"/>
                  </a:lnTo>
                  <a:lnTo>
                    <a:pt x="131683" y="419605"/>
                  </a:lnTo>
                  <a:lnTo>
                    <a:pt x="62669" y="356029"/>
                  </a:lnTo>
                  <a:lnTo>
                    <a:pt x="0" y="28847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6E44B3F-AE3A-9747-9B7D-F5C104987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305" y="3935024"/>
              <a:ext cx="228615" cy="207672"/>
            </a:xfrm>
            <a:custGeom>
              <a:avLst/>
              <a:gdLst>
                <a:gd name="connsiteX0" fmla="*/ 348186 w 436242"/>
                <a:gd name="connsiteY0" fmla="*/ 0 h 396278"/>
                <a:gd name="connsiteX1" fmla="*/ 399292 w 436242"/>
                <a:gd name="connsiteY1" fmla="*/ 68342 h 396278"/>
                <a:gd name="connsiteX2" fmla="*/ 436242 w 436242"/>
                <a:gd name="connsiteY2" fmla="*/ 108998 h 396278"/>
                <a:gd name="connsiteX3" fmla="*/ 117410 w 436242"/>
                <a:gd name="connsiteY3" fmla="*/ 396278 h 396278"/>
                <a:gd name="connsiteX4" fmla="*/ 56325 w 436242"/>
                <a:gd name="connsiteY4" fmla="*/ 326381 h 396278"/>
                <a:gd name="connsiteX5" fmla="*/ 0 w 436242"/>
                <a:gd name="connsiteY5" fmla="*/ 253308 h 39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242" h="396278">
                  <a:moveTo>
                    <a:pt x="348186" y="0"/>
                  </a:moveTo>
                  <a:lnTo>
                    <a:pt x="399292" y="68342"/>
                  </a:lnTo>
                  <a:lnTo>
                    <a:pt x="436242" y="108998"/>
                  </a:lnTo>
                  <a:lnTo>
                    <a:pt x="117410" y="396278"/>
                  </a:lnTo>
                  <a:lnTo>
                    <a:pt x="56325" y="326381"/>
                  </a:lnTo>
                  <a:lnTo>
                    <a:pt x="0" y="25330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EB7712-FA28-1541-B75C-B1B1AD388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255" y="3851665"/>
              <a:ext cx="235675" cy="194527"/>
            </a:xfrm>
            <a:custGeom>
              <a:avLst/>
              <a:gdLst>
                <a:gd name="connsiteX0" fmla="*/ 373228 w 449713"/>
                <a:gd name="connsiteY0" fmla="*/ 0 h 371195"/>
                <a:gd name="connsiteX1" fmla="*/ 426185 w 449713"/>
                <a:gd name="connsiteY1" fmla="*/ 87170 h 371195"/>
                <a:gd name="connsiteX2" fmla="*/ 449713 w 449713"/>
                <a:gd name="connsiteY2" fmla="*/ 118634 h 371195"/>
                <a:gd name="connsiteX3" fmla="*/ 102394 w 449713"/>
                <a:gd name="connsiteY3" fmla="*/ 371195 h 371195"/>
                <a:gd name="connsiteX4" fmla="*/ 49213 w 449713"/>
                <a:gd name="connsiteY4" fmla="*/ 294937 h 371195"/>
                <a:gd name="connsiteX5" fmla="*/ 0 w 449713"/>
                <a:gd name="connsiteY5" fmla="*/ 215502 h 37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713" h="371195">
                  <a:moveTo>
                    <a:pt x="373228" y="0"/>
                  </a:moveTo>
                  <a:lnTo>
                    <a:pt x="426185" y="87170"/>
                  </a:lnTo>
                  <a:lnTo>
                    <a:pt x="449713" y="118634"/>
                  </a:lnTo>
                  <a:lnTo>
                    <a:pt x="102394" y="371195"/>
                  </a:lnTo>
                  <a:lnTo>
                    <a:pt x="49213" y="294937"/>
                  </a:lnTo>
                  <a:lnTo>
                    <a:pt x="0" y="2155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3ED0F6E-82C6-7A4A-9910-DE3B21701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684" y="3763786"/>
              <a:ext cx="238823" cy="178413"/>
            </a:xfrm>
            <a:custGeom>
              <a:avLst/>
              <a:gdLst>
                <a:gd name="connsiteX0" fmla="*/ 392470 w 455722"/>
                <a:gd name="connsiteY0" fmla="*/ 0 h 340447"/>
                <a:gd name="connsiteX1" fmla="*/ 442888 w 455722"/>
                <a:gd name="connsiteY1" fmla="*/ 104662 h 340447"/>
                <a:gd name="connsiteX2" fmla="*/ 455722 w 455722"/>
                <a:gd name="connsiteY2" fmla="*/ 125787 h 340447"/>
                <a:gd name="connsiteX3" fmla="*/ 84096 w 455722"/>
                <a:gd name="connsiteY3" fmla="*/ 340447 h 340447"/>
                <a:gd name="connsiteX4" fmla="*/ 39668 w 455722"/>
                <a:gd name="connsiteY4" fmla="*/ 258764 h 340447"/>
                <a:gd name="connsiteX5" fmla="*/ 0 w 455722"/>
                <a:gd name="connsiteY5" fmla="*/ 174702 h 34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722" h="340447">
                  <a:moveTo>
                    <a:pt x="392470" y="0"/>
                  </a:moveTo>
                  <a:lnTo>
                    <a:pt x="442888" y="104662"/>
                  </a:lnTo>
                  <a:lnTo>
                    <a:pt x="455722" y="125787"/>
                  </a:lnTo>
                  <a:lnTo>
                    <a:pt x="84096" y="340447"/>
                  </a:lnTo>
                  <a:lnTo>
                    <a:pt x="39668" y="258764"/>
                  </a:lnTo>
                  <a:lnTo>
                    <a:pt x="0" y="1747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A1D7996-D8DD-A64A-81EF-077718036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926" y="3670985"/>
              <a:ext cx="240034" cy="160567"/>
            </a:xfrm>
            <a:custGeom>
              <a:avLst/>
              <a:gdLst>
                <a:gd name="connsiteX0" fmla="*/ 408654 w 458033"/>
                <a:gd name="connsiteY0" fmla="*/ 0 h 306393"/>
                <a:gd name="connsiteX1" fmla="*/ 453491 w 458033"/>
                <a:gd name="connsiteY1" fmla="*/ 122504 h 306393"/>
                <a:gd name="connsiteX2" fmla="*/ 458033 w 458033"/>
                <a:gd name="connsiteY2" fmla="*/ 131933 h 306393"/>
                <a:gd name="connsiteX3" fmla="*/ 65881 w 458033"/>
                <a:gd name="connsiteY3" fmla="*/ 306393 h 306393"/>
                <a:gd name="connsiteX4" fmla="*/ 30956 w 458033"/>
                <a:gd name="connsiteY4" fmla="*/ 220668 h 306393"/>
                <a:gd name="connsiteX5" fmla="*/ 0 w 458033"/>
                <a:gd name="connsiteY5" fmla="*/ 132562 h 30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033" h="306393">
                  <a:moveTo>
                    <a:pt x="408654" y="0"/>
                  </a:moveTo>
                  <a:lnTo>
                    <a:pt x="453491" y="122504"/>
                  </a:lnTo>
                  <a:lnTo>
                    <a:pt x="458033" y="131933"/>
                  </a:lnTo>
                  <a:lnTo>
                    <a:pt x="65881" y="306393"/>
                  </a:lnTo>
                  <a:lnTo>
                    <a:pt x="30956" y="220668"/>
                  </a:lnTo>
                  <a:lnTo>
                    <a:pt x="0" y="1325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FEAB9DF-3496-9741-B4C4-7FC2A2AD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650" y="3575616"/>
              <a:ext cx="238558" cy="140296"/>
            </a:xfrm>
            <a:custGeom>
              <a:avLst/>
              <a:gdLst>
                <a:gd name="connsiteX0" fmla="*/ 420477 w 455215"/>
                <a:gd name="connsiteY0" fmla="*/ 0 h 267712"/>
                <a:gd name="connsiteX1" fmla="*/ 455215 w 455215"/>
                <a:gd name="connsiteY1" fmla="*/ 135103 h 267712"/>
                <a:gd name="connsiteX2" fmla="*/ 46810 w 455215"/>
                <a:gd name="connsiteY2" fmla="*/ 267712 h 267712"/>
                <a:gd name="connsiteX3" fmla="*/ 21422 w 455215"/>
                <a:gd name="connsiteY3" fmla="*/ 179478 h 267712"/>
                <a:gd name="connsiteX4" fmla="*/ 0 w 455215"/>
                <a:gd name="connsiteY4" fmla="*/ 89654 h 26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15" h="267712">
                  <a:moveTo>
                    <a:pt x="420477" y="0"/>
                  </a:moveTo>
                  <a:lnTo>
                    <a:pt x="455215" y="135103"/>
                  </a:lnTo>
                  <a:lnTo>
                    <a:pt x="46810" y="267712"/>
                  </a:lnTo>
                  <a:lnTo>
                    <a:pt x="21422" y="179478"/>
                  </a:lnTo>
                  <a:lnTo>
                    <a:pt x="0" y="896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14BC2EB-1552-5F4D-B315-4142E2815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851" y="3476540"/>
              <a:ext cx="235097" cy="119574"/>
            </a:xfrm>
            <a:custGeom>
              <a:avLst/>
              <a:gdLst>
                <a:gd name="connsiteX0" fmla="*/ 427395 w 448611"/>
                <a:gd name="connsiteY0" fmla="*/ 0 h 228170"/>
                <a:gd name="connsiteX1" fmla="*/ 448611 w 448611"/>
                <a:gd name="connsiteY1" fmla="*/ 139015 h 228170"/>
                <a:gd name="connsiteX2" fmla="*/ 28588 w 448611"/>
                <a:gd name="connsiteY2" fmla="*/ 228170 h 228170"/>
                <a:gd name="connsiteX3" fmla="*/ 11912 w 448611"/>
                <a:gd name="connsiteY3" fmla="*/ 138088 h 228170"/>
                <a:gd name="connsiteX4" fmla="*/ 0 w 448611"/>
                <a:gd name="connsiteY4" fmla="*/ 44817 h 22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11" h="228170">
                  <a:moveTo>
                    <a:pt x="427395" y="0"/>
                  </a:moveTo>
                  <a:lnTo>
                    <a:pt x="448611" y="139015"/>
                  </a:lnTo>
                  <a:lnTo>
                    <a:pt x="28588" y="228170"/>
                  </a:lnTo>
                  <a:lnTo>
                    <a:pt x="11912" y="138088"/>
                  </a:lnTo>
                  <a:lnTo>
                    <a:pt x="0" y="448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1E83287-7685-5241-8A56-7D7183E83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532" y="3377314"/>
              <a:ext cx="229412" cy="96504"/>
            </a:xfrm>
            <a:custGeom>
              <a:avLst/>
              <a:gdLst>
                <a:gd name="connsiteX0" fmla="*/ 0 w 437763"/>
                <a:gd name="connsiteY0" fmla="*/ 0 h 184150"/>
                <a:gd name="connsiteX1" fmla="*/ 430719 w 437763"/>
                <a:gd name="connsiteY1" fmla="*/ 0 h 184150"/>
                <a:gd name="connsiteX2" fmla="*/ 437763 w 437763"/>
                <a:gd name="connsiteY2" fmla="*/ 139501 h 184150"/>
                <a:gd name="connsiteX3" fmla="*/ 10323 w 437763"/>
                <a:gd name="connsiteY3" fmla="*/ 184150 h 184150"/>
                <a:gd name="connsiteX4" fmla="*/ 3177 w 437763"/>
                <a:gd name="connsiteY4" fmla="*/ 92470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63" h="184150">
                  <a:moveTo>
                    <a:pt x="0" y="0"/>
                  </a:moveTo>
                  <a:lnTo>
                    <a:pt x="430719" y="0"/>
                  </a:lnTo>
                  <a:lnTo>
                    <a:pt x="437763" y="139501"/>
                  </a:lnTo>
                  <a:lnTo>
                    <a:pt x="10323" y="184150"/>
                  </a:lnTo>
                  <a:lnTo>
                    <a:pt x="3177" y="924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146422A-5CA3-9A45-8EAC-DBB2DC944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531" y="3253355"/>
              <a:ext cx="229402" cy="97336"/>
            </a:xfrm>
            <a:custGeom>
              <a:avLst/>
              <a:gdLst>
                <a:gd name="connsiteX0" fmla="*/ 10323 w 437744"/>
                <a:gd name="connsiteY0" fmla="*/ 0 h 185737"/>
                <a:gd name="connsiteX1" fmla="*/ 437744 w 437744"/>
                <a:gd name="connsiteY1" fmla="*/ 45032 h 185737"/>
                <a:gd name="connsiteX2" fmla="*/ 430639 w 437744"/>
                <a:gd name="connsiteY2" fmla="*/ 185737 h 185737"/>
                <a:gd name="connsiteX3" fmla="*/ 0 w 437744"/>
                <a:gd name="connsiteY3" fmla="*/ 185737 h 185737"/>
                <a:gd name="connsiteX4" fmla="*/ 3177 w 437744"/>
                <a:gd name="connsiteY4" fmla="*/ 92869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44" h="185737">
                  <a:moveTo>
                    <a:pt x="10323" y="0"/>
                  </a:moveTo>
                  <a:lnTo>
                    <a:pt x="437744" y="45032"/>
                  </a:lnTo>
                  <a:lnTo>
                    <a:pt x="430639" y="185737"/>
                  </a:lnTo>
                  <a:lnTo>
                    <a:pt x="0" y="185737"/>
                  </a:lnTo>
                  <a:lnTo>
                    <a:pt x="3177" y="9286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B9EAFBD-6872-2447-B436-9D1E1B196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851" y="3131061"/>
              <a:ext cx="235097" cy="119730"/>
            </a:xfrm>
            <a:custGeom>
              <a:avLst/>
              <a:gdLst>
                <a:gd name="connsiteX0" fmla="*/ 28588 w 448611"/>
                <a:gd name="connsiteY0" fmla="*/ 0 h 228470"/>
                <a:gd name="connsiteX1" fmla="*/ 448611 w 448611"/>
                <a:gd name="connsiteY1" fmla="*/ 89155 h 228470"/>
                <a:gd name="connsiteX2" fmla="*/ 427349 w 448611"/>
                <a:gd name="connsiteY2" fmla="*/ 228470 h 228470"/>
                <a:gd name="connsiteX3" fmla="*/ 0 w 448611"/>
                <a:gd name="connsiteY3" fmla="*/ 183754 h 228470"/>
                <a:gd name="connsiteX4" fmla="*/ 11912 w 448611"/>
                <a:gd name="connsiteY4" fmla="*/ 91085 h 22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11" h="228470">
                  <a:moveTo>
                    <a:pt x="28588" y="0"/>
                  </a:moveTo>
                  <a:lnTo>
                    <a:pt x="448611" y="89155"/>
                  </a:lnTo>
                  <a:lnTo>
                    <a:pt x="427349" y="228470"/>
                  </a:lnTo>
                  <a:lnTo>
                    <a:pt x="0" y="183754"/>
                  </a:lnTo>
                  <a:lnTo>
                    <a:pt x="11912" y="910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7F61073-B5BD-6243-AAD2-33B96CDA4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649" y="3012093"/>
              <a:ext cx="238361" cy="140253"/>
            </a:xfrm>
            <a:custGeom>
              <a:avLst/>
              <a:gdLst>
                <a:gd name="connsiteX0" fmla="*/ 46810 w 454838"/>
                <a:gd name="connsiteY0" fmla="*/ 0 h 267630"/>
                <a:gd name="connsiteX1" fmla="*/ 454838 w 454838"/>
                <a:gd name="connsiteY1" fmla="*/ 132488 h 267630"/>
                <a:gd name="connsiteX2" fmla="*/ 420090 w 454838"/>
                <a:gd name="connsiteY2" fmla="*/ 267630 h 267630"/>
                <a:gd name="connsiteX3" fmla="*/ 0 w 454838"/>
                <a:gd name="connsiteY3" fmla="*/ 178058 h 267630"/>
                <a:gd name="connsiteX4" fmla="*/ 21422 w 454838"/>
                <a:gd name="connsiteY4" fmla="*/ 88234 h 26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838" h="267630">
                  <a:moveTo>
                    <a:pt x="46810" y="0"/>
                  </a:moveTo>
                  <a:lnTo>
                    <a:pt x="454838" y="132488"/>
                  </a:lnTo>
                  <a:lnTo>
                    <a:pt x="420090" y="267630"/>
                  </a:lnTo>
                  <a:lnTo>
                    <a:pt x="0" y="178058"/>
                  </a:lnTo>
                  <a:lnTo>
                    <a:pt x="21422" y="88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617CE35-9283-7C40-8B06-D21195BEB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926" y="2896454"/>
              <a:ext cx="239705" cy="159848"/>
            </a:xfrm>
            <a:custGeom>
              <a:avLst/>
              <a:gdLst>
                <a:gd name="connsiteX0" fmla="*/ 65881 w 457403"/>
                <a:gd name="connsiteY0" fmla="*/ 0 h 305022"/>
                <a:gd name="connsiteX1" fmla="*/ 457403 w 457403"/>
                <a:gd name="connsiteY1" fmla="*/ 174180 h 305022"/>
                <a:gd name="connsiteX2" fmla="*/ 453491 w 457403"/>
                <a:gd name="connsiteY2" fmla="*/ 182301 h 305022"/>
                <a:gd name="connsiteX3" fmla="*/ 408574 w 457403"/>
                <a:gd name="connsiteY3" fmla="*/ 305022 h 305022"/>
                <a:gd name="connsiteX4" fmla="*/ 0 w 457403"/>
                <a:gd name="connsiteY4" fmla="*/ 172054 h 305022"/>
                <a:gd name="connsiteX5" fmla="*/ 30956 w 457403"/>
                <a:gd name="connsiteY5" fmla="*/ 85631 h 30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403" h="305022">
                  <a:moveTo>
                    <a:pt x="65881" y="0"/>
                  </a:moveTo>
                  <a:lnTo>
                    <a:pt x="457403" y="174180"/>
                  </a:lnTo>
                  <a:lnTo>
                    <a:pt x="453491" y="182301"/>
                  </a:lnTo>
                  <a:lnTo>
                    <a:pt x="408574" y="305022"/>
                  </a:lnTo>
                  <a:lnTo>
                    <a:pt x="0" y="172054"/>
                  </a:lnTo>
                  <a:lnTo>
                    <a:pt x="30956" y="856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B515F2A-28B9-6F4B-938A-364408EA9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684" y="2784974"/>
              <a:ext cx="238733" cy="178677"/>
            </a:xfrm>
            <a:custGeom>
              <a:avLst/>
              <a:gdLst>
                <a:gd name="connsiteX0" fmla="*/ 84096 w 455549"/>
                <a:gd name="connsiteY0" fmla="*/ 0 h 340950"/>
                <a:gd name="connsiteX1" fmla="*/ 455549 w 455549"/>
                <a:gd name="connsiteY1" fmla="*/ 214945 h 340950"/>
                <a:gd name="connsiteX2" fmla="*/ 442888 w 455549"/>
                <a:gd name="connsiteY2" fmla="*/ 235786 h 340950"/>
                <a:gd name="connsiteX3" fmla="*/ 392228 w 455549"/>
                <a:gd name="connsiteY3" fmla="*/ 340950 h 340950"/>
                <a:gd name="connsiteX4" fmla="*/ 0 w 455549"/>
                <a:gd name="connsiteY4" fmla="*/ 166042 h 340950"/>
                <a:gd name="connsiteX5" fmla="*/ 39668 w 455549"/>
                <a:gd name="connsiteY5" fmla="*/ 81830 h 34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549" h="340950">
                  <a:moveTo>
                    <a:pt x="84096" y="0"/>
                  </a:moveTo>
                  <a:lnTo>
                    <a:pt x="455549" y="214945"/>
                  </a:lnTo>
                  <a:lnTo>
                    <a:pt x="442888" y="235786"/>
                  </a:lnTo>
                  <a:lnTo>
                    <a:pt x="392228" y="340950"/>
                  </a:lnTo>
                  <a:lnTo>
                    <a:pt x="0" y="166042"/>
                  </a:lnTo>
                  <a:lnTo>
                    <a:pt x="39668" y="818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77FE11-F424-7047-AA0A-D5BC59155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255" y="2680982"/>
              <a:ext cx="235773" cy="194774"/>
            </a:xfrm>
            <a:custGeom>
              <a:avLst/>
              <a:gdLst>
                <a:gd name="connsiteX0" fmla="*/ 102394 w 449900"/>
                <a:gd name="connsiteY0" fmla="*/ 0 h 371667"/>
                <a:gd name="connsiteX1" fmla="*/ 449900 w 449900"/>
                <a:gd name="connsiteY1" fmla="*/ 252312 h 371667"/>
                <a:gd name="connsiteX2" fmla="*/ 426185 w 449900"/>
                <a:gd name="connsiteY2" fmla="*/ 284026 h 371667"/>
                <a:gd name="connsiteX3" fmla="*/ 372942 w 449900"/>
                <a:gd name="connsiteY3" fmla="*/ 371667 h 371667"/>
                <a:gd name="connsiteX4" fmla="*/ 0 w 449900"/>
                <a:gd name="connsiteY4" fmla="*/ 157043 h 371667"/>
                <a:gd name="connsiteX5" fmla="*/ 49213 w 449900"/>
                <a:gd name="connsiteY5" fmla="*/ 77728 h 3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00" h="371667">
                  <a:moveTo>
                    <a:pt x="102394" y="0"/>
                  </a:moveTo>
                  <a:lnTo>
                    <a:pt x="449900" y="252312"/>
                  </a:lnTo>
                  <a:lnTo>
                    <a:pt x="426185" y="284026"/>
                  </a:lnTo>
                  <a:lnTo>
                    <a:pt x="372942" y="371667"/>
                  </a:lnTo>
                  <a:lnTo>
                    <a:pt x="0" y="157043"/>
                  </a:lnTo>
                  <a:lnTo>
                    <a:pt x="49213" y="777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CA6B204-B9D8-344F-BB90-62AB6846E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305" y="2583646"/>
              <a:ext cx="228930" cy="208505"/>
            </a:xfrm>
            <a:custGeom>
              <a:avLst/>
              <a:gdLst>
                <a:gd name="connsiteX0" fmla="*/ 117410 w 436843"/>
                <a:gd name="connsiteY0" fmla="*/ 0 h 397867"/>
                <a:gd name="connsiteX1" fmla="*/ 436843 w 436843"/>
                <a:gd name="connsiteY1" fmla="*/ 288207 h 397867"/>
                <a:gd name="connsiteX2" fmla="*/ 399292 w 436843"/>
                <a:gd name="connsiteY2" fmla="*/ 329524 h 397867"/>
                <a:gd name="connsiteX3" fmla="*/ 348186 w 436843"/>
                <a:gd name="connsiteY3" fmla="*/ 397867 h 397867"/>
                <a:gd name="connsiteX4" fmla="*/ 0 w 436843"/>
                <a:gd name="connsiteY4" fmla="*/ 144559 h 397867"/>
                <a:gd name="connsiteX5" fmla="*/ 56325 w 436843"/>
                <a:gd name="connsiteY5" fmla="*/ 71485 h 39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843" h="397867">
                  <a:moveTo>
                    <a:pt x="117410" y="0"/>
                  </a:moveTo>
                  <a:lnTo>
                    <a:pt x="436843" y="288207"/>
                  </a:lnTo>
                  <a:lnTo>
                    <a:pt x="399292" y="329524"/>
                  </a:lnTo>
                  <a:lnTo>
                    <a:pt x="348186" y="397867"/>
                  </a:lnTo>
                  <a:lnTo>
                    <a:pt x="0" y="144559"/>
                  </a:lnTo>
                  <a:lnTo>
                    <a:pt x="56325" y="714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FA23472-2A87-204A-B86D-8BBD1BC6A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341" y="2496292"/>
              <a:ext cx="219440" cy="219265"/>
            </a:xfrm>
            <a:custGeom>
              <a:avLst/>
              <a:gdLst>
                <a:gd name="connsiteX0" fmla="*/ 131683 w 418735"/>
                <a:gd name="connsiteY0" fmla="*/ 0 h 418401"/>
                <a:gd name="connsiteX1" fmla="*/ 418735 w 418735"/>
                <a:gd name="connsiteY1" fmla="*/ 318967 h 418401"/>
                <a:gd name="connsiteX2" fmla="*/ 366054 w 418735"/>
                <a:gd name="connsiteY2" fmla="*/ 366847 h 418401"/>
                <a:gd name="connsiteX3" fmla="*/ 319198 w 418735"/>
                <a:gd name="connsiteY3" fmla="*/ 418401 h 418401"/>
                <a:gd name="connsiteX4" fmla="*/ 0 w 418735"/>
                <a:gd name="connsiteY4" fmla="*/ 130969 h 418401"/>
                <a:gd name="connsiteX5" fmla="*/ 62669 w 418735"/>
                <a:gd name="connsiteY5" fmla="*/ 63500 h 41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735" h="418401">
                  <a:moveTo>
                    <a:pt x="131683" y="0"/>
                  </a:moveTo>
                  <a:lnTo>
                    <a:pt x="418735" y="318967"/>
                  </a:lnTo>
                  <a:lnTo>
                    <a:pt x="366054" y="366847"/>
                  </a:lnTo>
                  <a:lnTo>
                    <a:pt x="319198" y="418401"/>
                  </a:lnTo>
                  <a:lnTo>
                    <a:pt x="0" y="130969"/>
                  </a:lnTo>
                  <a:lnTo>
                    <a:pt x="62669" y="635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20333B3-7A11-9E4E-A622-E3F0F8954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693" y="2417259"/>
              <a:ext cx="208423" cy="228922"/>
            </a:xfrm>
            <a:custGeom>
              <a:avLst/>
              <a:gdLst>
                <a:gd name="connsiteX0" fmla="*/ 144560 w 397712"/>
                <a:gd name="connsiteY0" fmla="*/ 0 h 436827"/>
                <a:gd name="connsiteX1" fmla="*/ 397712 w 397712"/>
                <a:gd name="connsiteY1" fmla="*/ 348502 h 436827"/>
                <a:gd name="connsiteX2" fmla="*/ 328731 w 397712"/>
                <a:gd name="connsiteY2" fmla="*/ 400085 h 436827"/>
                <a:gd name="connsiteX3" fmla="*/ 288305 w 397712"/>
                <a:gd name="connsiteY3" fmla="*/ 436827 h 436827"/>
                <a:gd name="connsiteX4" fmla="*/ 0 w 397712"/>
                <a:gd name="connsiteY4" fmla="*/ 116681 h 436827"/>
                <a:gd name="connsiteX5" fmla="*/ 69897 w 397712"/>
                <a:gd name="connsiteY5" fmla="*/ 56356 h 43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712" h="436827">
                  <a:moveTo>
                    <a:pt x="144560" y="0"/>
                  </a:moveTo>
                  <a:lnTo>
                    <a:pt x="397712" y="348502"/>
                  </a:lnTo>
                  <a:lnTo>
                    <a:pt x="328731" y="400085"/>
                  </a:lnTo>
                  <a:lnTo>
                    <a:pt x="288305" y="436827"/>
                  </a:lnTo>
                  <a:lnTo>
                    <a:pt x="0" y="116681"/>
                  </a:lnTo>
                  <a:lnTo>
                    <a:pt x="69897" y="563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2476067-CDFE-B94B-A1F1-C08FFC4D5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198" y="2348208"/>
              <a:ext cx="194813" cy="236146"/>
            </a:xfrm>
            <a:custGeom>
              <a:avLst/>
              <a:gdLst>
                <a:gd name="connsiteX0" fmla="*/ 155694 w 371742"/>
                <a:gd name="connsiteY0" fmla="*/ 0 h 450613"/>
                <a:gd name="connsiteX1" fmla="*/ 371742 w 371742"/>
                <a:gd name="connsiteY1" fmla="*/ 374173 h 450613"/>
                <a:gd name="connsiteX2" fmla="*/ 284820 w 371742"/>
                <a:gd name="connsiteY2" fmla="*/ 426979 h 450613"/>
                <a:gd name="connsiteX3" fmla="*/ 253215 w 371742"/>
                <a:gd name="connsiteY3" fmla="*/ 450613 h 450613"/>
                <a:gd name="connsiteX4" fmla="*/ 0 w 371742"/>
                <a:gd name="connsiteY4" fmla="*/ 102394 h 450613"/>
                <a:gd name="connsiteX5" fmla="*/ 77847 w 371742"/>
                <a:gd name="connsiteY5" fmla="*/ 49213 h 45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742" h="450613">
                  <a:moveTo>
                    <a:pt x="155694" y="0"/>
                  </a:moveTo>
                  <a:lnTo>
                    <a:pt x="371742" y="374173"/>
                  </a:lnTo>
                  <a:lnTo>
                    <a:pt x="284820" y="426979"/>
                  </a:lnTo>
                  <a:lnTo>
                    <a:pt x="253215" y="450613"/>
                  </a:lnTo>
                  <a:lnTo>
                    <a:pt x="0" y="102394"/>
                  </a:lnTo>
                  <a:lnTo>
                    <a:pt x="77847" y="492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3E3757A-A19D-804C-AE36-53EC90520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022" y="2291636"/>
              <a:ext cx="178164" cy="238906"/>
            </a:xfrm>
            <a:custGeom>
              <a:avLst/>
              <a:gdLst>
                <a:gd name="connsiteX0" fmla="*/ 164454 w 339970"/>
                <a:gd name="connsiteY0" fmla="*/ 0 h 455880"/>
                <a:gd name="connsiteX1" fmla="*/ 339970 w 339970"/>
                <a:gd name="connsiteY1" fmla="*/ 393112 h 455880"/>
                <a:gd name="connsiteX2" fmla="*/ 234993 w 339970"/>
                <a:gd name="connsiteY2" fmla="*/ 443682 h 455880"/>
                <a:gd name="connsiteX3" fmla="*/ 214914 w 339970"/>
                <a:gd name="connsiteY3" fmla="*/ 455880 h 455880"/>
                <a:gd name="connsiteX4" fmla="*/ 0 w 339970"/>
                <a:gd name="connsiteY4" fmla="*/ 84096 h 455880"/>
                <a:gd name="connsiteX5" fmla="*/ 80241 w 339970"/>
                <a:gd name="connsiteY5" fmla="*/ 39668 h 4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70" h="455880">
                  <a:moveTo>
                    <a:pt x="164454" y="0"/>
                  </a:moveTo>
                  <a:lnTo>
                    <a:pt x="339970" y="393112"/>
                  </a:lnTo>
                  <a:lnTo>
                    <a:pt x="234993" y="443682"/>
                  </a:lnTo>
                  <a:lnTo>
                    <a:pt x="214914" y="455880"/>
                  </a:lnTo>
                  <a:lnTo>
                    <a:pt x="0" y="84096"/>
                  </a:lnTo>
                  <a:lnTo>
                    <a:pt x="80241" y="396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4DBD623-ACEA-784E-BD3C-1E9465A7E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670" y="2245879"/>
              <a:ext cx="160757" cy="240078"/>
            </a:xfrm>
            <a:custGeom>
              <a:avLst/>
              <a:gdLst>
                <a:gd name="connsiteX0" fmla="*/ 173641 w 306755"/>
                <a:gd name="connsiteY0" fmla="*/ 0 h 458116"/>
                <a:gd name="connsiteX1" fmla="*/ 306755 w 306755"/>
                <a:gd name="connsiteY1" fmla="*/ 409024 h 458116"/>
                <a:gd name="connsiteX2" fmla="*/ 183095 w 306755"/>
                <a:gd name="connsiteY2" fmla="*/ 454284 h 458116"/>
                <a:gd name="connsiteX3" fmla="*/ 175140 w 306755"/>
                <a:gd name="connsiteY3" fmla="*/ 458116 h 458116"/>
                <a:gd name="connsiteX4" fmla="*/ 0 w 306755"/>
                <a:gd name="connsiteY4" fmla="*/ 65118 h 458116"/>
                <a:gd name="connsiteX5" fmla="*/ 87217 w 306755"/>
                <a:gd name="connsiteY5" fmla="*/ 30177 h 45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755" h="458116">
                  <a:moveTo>
                    <a:pt x="173641" y="0"/>
                  </a:moveTo>
                  <a:lnTo>
                    <a:pt x="306755" y="409024"/>
                  </a:lnTo>
                  <a:lnTo>
                    <a:pt x="183095" y="454284"/>
                  </a:lnTo>
                  <a:lnTo>
                    <a:pt x="175140" y="458116"/>
                  </a:lnTo>
                  <a:lnTo>
                    <a:pt x="0" y="65118"/>
                  </a:lnTo>
                  <a:lnTo>
                    <a:pt x="87217" y="3017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4C79CF2-646E-7149-ACAE-D2B5DCE28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309" y="2212603"/>
              <a:ext cx="141148" cy="238867"/>
            </a:xfrm>
            <a:custGeom>
              <a:avLst/>
              <a:gdLst>
                <a:gd name="connsiteX0" fmla="*/ 179647 w 269338"/>
                <a:gd name="connsiteY0" fmla="*/ 0 h 455807"/>
                <a:gd name="connsiteX1" fmla="*/ 269338 w 269338"/>
                <a:gd name="connsiteY1" fmla="*/ 420648 h 455807"/>
                <a:gd name="connsiteX2" fmla="*/ 132599 w 269338"/>
                <a:gd name="connsiteY2" fmla="*/ 455807 h 455807"/>
                <a:gd name="connsiteX3" fmla="*/ 0 w 269338"/>
                <a:gd name="connsiteY3" fmla="*/ 49190 h 455807"/>
                <a:gd name="connsiteX4" fmla="*/ 89824 w 269338"/>
                <a:gd name="connsiteY4" fmla="*/ 21422 h 4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38" h="455807">
                  <a:moveTo>
                    <a:pt x="179647" y="0"/>
                  </a:moveTo>
                  <a:lnTo>
                    <a:pt x="269338" y="420648"/>
                  </a:lnTo>
                  <a:lnTo>
                    <a:pt x="132599" y="455807"/>
                  </a:lnTo>
                  <a:lnTo>
                    <a:pt x="0" y="49190"/>
                  </a:lnTo>
                  <a:lnTo>
                    <a:pt x="89824" y="214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7BF112E-EC13-5F43-A47E-3246E2FF6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109" y="2191802"/>
              <a:ext cx="119148" cy="235449"/>
            </a:xfrm>
            <a:custGeom>
              <a:avLst/>
              <a:gdLst>
                <a:gd name="connsiteX0" fmla="*/ 182170 w 227359"/>
                <a:gd name="connsiteY0" fmla="*/ 0 h 449282"/>
                <a:gd name="connsiteX1" fmla="*/ 227359 w 227359"/>
                <a:gd name="connsiteY1" fmla="*/ 428192 h 449282"/>
                <a:gd name="connsiteX2" fmla="*/ 89170 w 227359"/>
                <a:gd name="connsiteY2" fmla="*/ 449282 h 449282"/>
                <a:gd name="connsiteX3" fmla="*/ 0 w 227359"/>
                <a:gd name="connsiteY3" fmla="*/ 29382 h 449282"/>
                <a:gd name="connsiteX4" fmla="*/ 91085 w 227359"/>
                <a:gd name="connsiteY4" fmla="*/ 12706 h 44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359" h="449282">
                  <a:moveTo>
                    <a:pt x="182170" y="0"/>
                  </a:moveTo>
                  <a:lnTo>
                    <a:pt x="227359" y="428192"/>
                  </a:lnTo>
                  <a:lnTo>
                    <a:pt x="89170" y="449282"/>
                  </a:lnTo>
                  <a:lnTo>
                    <a:pt x="0" y="29382"/>
                  </a:lnTo>
                  <a:lnTo>
                    <a:pt x="91085" y="1270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0F500A8-0EE0-EE4D-A2F0-4A9BC106B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403" y="2184315"/>
              <a:ext cx="97337" cy="228967"/>
            </a:xfrm>
            <a:custGeom>
              <a:avLst/>
              <a:gdLst>
                <a:gd name="connsiteX0" fmla="*/ 185738 w 185738"/>
                <a:gd name="connsiteY0" fmla="*/ 0 h 436914"/>
                <a:gd name="connsiteX1" fmla="*/ 185738 w 185738"/>
                <a:gd name="connsiteY1" fmla="*/ 429805 h 436914"/>
                <a:gd name="connsiteX2" fmla="*/ 44946 w 185738"/>
                <a:gd name="connsiteY2" fmla="*/ 436914 h 436914"/>
                <a:gd name="connsiteX3" fmla="*/ 0 w 185738"/>
                <a:gd name="connsiteY3" fmla="*/ 10314 h 436914"/>
                <a:gd name="connsiteX4" fmla="*/ 92869 w 185738"/>
                <a:gd name="connsiteY4" fmla="*/ 3174 h 4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8" h="436914">
                  <a:moveTo>
                    <a:pt x="185738" y="0"/>
                  </a:moveTo>
                  <a:lnTo>
                    <a:pt x="185738" y="429805"/>
                  </a:lnTo>
                  <a:lnTo>
                    <a:pt x="44946" y="436914"/>
                  </a:lnTo>
                  <a:lnTo>
                    <a:pt x="0" y="10314"/>
                  </a:lnTo>
                  <a:lnTo>
                    <a:pt x="92869" y="31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A6E8ABE-5AC3-F647-B125-8FFA397AC968}"/>
                </a:ext>
              </a:extLst>
            </p:cNvPr>
            <p:cNvSpPr txBox="1"/>
            <p:nvPr/>
          </p:nvSpPr>
          <p:spPr>
            <a:xfrm>
              <a:off x="3304166" y="3429653"/>
              <a:ext cx="1769339" cy="6464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>
                  <a:solidFill>
                    <a:schemeClr val="accent1"/>
                  </a:solidFill>
                </a:rPr>
                <a:t>minutes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69104DC-F97F-3C45-B012-4D013F87264A}"/>
                </a:ext>
              </a:extLst>
            </p:cNvPr>
            <p:cNvSpPr/>
            <p:nvPr/>
          </p:nvSpPr>
          <p:spPr>
            <a:xfrm>
              <a:off x="2886651" y="2053019"/>
              <a:ext cx="2621137" cy="2621137"/>
            </a:xfrm>
            <a:prstGeom prst="ellipse">
              <a:avLst/>
            </a:prstGeom>
            <a:noFill/>
            <a:ln w="920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E611E48-E85D-D349-B639-9F35453F140A}"/>
                </a:ext>
              </a:extLst>
            </p:cNvPr>
            <p:cNvGrpSpPr/>
            <p:nvPr userDrawn="1"/>
          </p:nvGrpSpPr>
          <p:grpSpPr>
            <a:xfrm>
              <a:off x="2598305" y="908720"/>
              <a:ext cx="3197831" cy="4053784"/>
              <a:chOff x="3059832" y="1628800"/>
              <a:chExt cx="3197831" cy="4053784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BFDFF8E4-0F2B-8D4F-B141-66FB4FEC3CF0}"/>
                  </a:ext>
                </a:extLst>
              </p:cNvPr>
              <p:cNvSpPr/>
              <p:nvPr/>
            </p:nvSpPr>
            <p:spPr>
              <a:xfrm>
                <a:off x="3059832" y="2484753"/>
                <a:ext cx="3197831" cy="3197831"/>
              </a:xfrm>
              <a:prstGeom prst="ellipse">
                <a:avLst/>
              </a:prstGeom>
              <a:noFill/>
              <a:ln w="292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629E229-079D-6641-8B16-F8FA21D4844B}"/>
                  </a:ext>
                </a:extLst>
              </p:cNvPr>
              <p:cNvSpPr/>
              <p:nvPr/>
            </p:nvSpPr>
            <p:spPr>
              <a:xfrm rot="19800000">
                <a:off x="3510322" y="2341250"/>
                <a:ext cx="396907" cy="389521"/>
              </a:xfrm>
              <a:custGeom>
                <a:avLst/>
                <a:gdLst>
                  <a:gd name="connsiteX0" fmla="*/ 48006 w 592023"/>
                  <a:gd name="connsiteY0" fmla="*/ 0 h 581006"/>
                  <a:gd name="connsiteX1" fmla="*/ 544017 w 592023"/>
                  <a:gd name="connsiteY1" fmla="*/ 0 h 581006"/>
                  <a:gd name="connsiteX2" fmla="*/ 592023 w 592023"/>
                  <a:gd name="connsiteY2" fmla="*/ 48006 h 581006"/>
                  <a:gd name="connsiteX3" fmla="*/ 592023 w 592023"/>
                  <a:gd name="connsiteY3" fmla="*/ 240026 h 581006"/>
                  <a:gd name="connsiteX4" fmla="*/ 544017 w 592023"/>
                  <a:gd name="connsiteY4" fmla="*/ 288032 h 581006"/>
                  <a:gd name="connsiteX5" fmla="*/ 413360 w 592023"/>
                  <a:gd name="connsiteY5" fmla="*/ 288032 h 581006"/>
                  <a:gd name="connsiteX6" fmla="*/ 413360 w 592023"/>
                  <a:gd name="connsiteY6" fmla="*/ 581006 h 581006"/>
                  <a:gd name="connsiteX7" fmla="*/ 178662 w 592023"/>
                  <a:gd name="connsiteY7" fmla="*/ 581006 h 581006"/>
                  <a:gd name="connsiteX8" fmla="*/ 178662 w 592023"/>
                  <a:gd name="connsiteY8" fmla="*/ 288032 h 581006"/>
                  <a:gd name="connsiteX9" fmla="*/ 48006 w 592023"/>
                  <a:gd name="connsiteY9" fmla="*/ 288032 h 581006"/>
                  <a:gd name="connsiteX10" fmla="*/ 0 w 592023"/>
                  <a:gd name="connsiteY10" fmla="*/ 240026 h 581006"/>
                  <a:gd name="connsiteX11" fmla="*/ 0 w 592023"/>
                  <a:gd name="connsiteY11" fmla="*/ 48006 h 581006"/>
                  <a:gd name="connsiteX12" fmla="*/ 48006 w 592023"/>
                  <a:gd name="connsiteY12" fmla="*/ 0 h 58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2023" h="581006">
                    <a:moveTo>
                      <a:pt x="48006" y="0"/>
                    </a:moveTo>
                    <a:lnTo>
                      <a:pt x="544017" y="0"/>
                    </a:lnTo>
                    <a:cubicBezTo>
                      <a:pt x="570530" y="0"/>
                      <a:pt x="592023" y="21493"/>
                      <a:pt x="592023" y="48006"/>
                    </a:cubicBezTo>
                    <a:lnTo>
                      <a:pt x="592023" y="240026"/>
                    </a:lnTo>
                    <a:cubicBezTo>
                      <a:pt x="592023" y="266539"/>
                      <a:pt x="570530" y="288032"/>
                      <a:pt x="544017" y="288032"/>
                    </a:cubicBezTo>
                    <a:lnTo>
                      <a:pt x="413360" y="288032"/>
                    </a:lnTo>
                    <a:lnTo>
                      <a:pt x="413360" y="581006"/>
                    </a:lnTo>
                    <a:lnTo>
                      <a:pt x="178662" y="581006"/>
                    </a:lnTo>
                    <a:lnTo>
                      <a:pt x="178662" y="288032"/>
                    </a:lnTo>
                    <a:lnTo>
                      <a:pt x="48006" y="288032"/>
                    </a:lnTo>
                    <a:cubicBezTo>
                      <a:pt x="21493" y="288032"/>
                      <a:pt x="0" y="266539"/>
                      <a:pt x="0" y="240026"/>
                    </a:cubicBezTo>
                    <a:lnTo>
                      <a:pt x="0" y="48006"/>
                    </a:lnTo>
                    <a:cubicBezTo>
                      <a:pt x="0" y="21493"/>
                      <a:pt x="21493" y="0"/>
                      <a:pt x="48006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AB1A7AB4-7EB9-E049-B0EF-06B56FFC28E2}"/>
                  </a:ext>
                </a:extLst>
              </p:cNvPr>
              <p:cNvSpPr/>
              <p:nvPr/>
            </p:nvSpPr>
            <p:spPr>
              <a:xfrm rot="1800000">
                <a:off x="5409845" y="2341250"/>
                <a:ext cx="396907" cy="389521"/>
              </a:xfrm>
              <a:custGeom>
                <a:avLst/>
                <a:gdLst>
                  <a:gd name="connsiteX0" fmla="*/ 48006 w 592023"/>
                  <a:gd name="connsiteY0" fmla="*/ 0 h 581006"/>
                  <a:gd name="connsiteX1" fmla="*/ 544017 w 592023"/>
                  <a:gd name="connsiteY1" fmla="*/ 0 h 581006"/>
                  <a:gd name="connsiteX2" fmla="*/ 592023 w 592023"/>
                  <a:gd name="connsiteY2" fmla="*/ 48006 h 581006"/>
                  <a:gd name="connsiteX3" fmla="*/ 592023 w 592023"/>
                  <a:gd name="connsiteY3" fmla="*/ 240026 h 581006"/>
                  <a:gd name="connsiteX4" fmla="*/ 544017 w 592023"/>
                  <a:gd name="connsiteY4" fmla="*/ 288032 h 581006"/>
                  <a:gd name="connsiteX5" fmla="*/ 413360 w 592023"/>
                  <a:gd name="connsiteY5" fmla="*/ 288032 h 581006"/>
                  <a:gd name="connsiteX6" fmla="*/ 413360 w 592023"/>
                  <a:gd name="connsiteY6" fmla="*/ 581006 h 581006"/>
                  <a:gd name="connsiteX7" fmla="*/ 178662 w 592023"/>
                  <a:gd name="connsiteY7" fmla="*/ 581006 h 581006"/>
                  <a:gd name="connsiteX8" fmla="*/ 178662 w 592023"/>
                  <a:gd name="connsiteY8" fmla="*/ 288032 h 581006"/>
                  <a:gd name="connsiteX9" fmla="*/ 48006 w 592023"/>
                  <a:gd name="connsiteY9" fmla="*/ 288032 h 581006"/>
                  <a:gd name="connsiteX10" fmla="*/ 0 w 592023"/>
                  <a:gd name="connsiteY10" fmla="*/ 240026 h 581006"/>
                  <a:gd name="connsiteX11" fmla="*/ 0 w 592023"/>
                  <a:gd name="connsiteY11" fmla="*/ 48006 h 581006"/>
                  <a:gd name="connsiteX12" fmla="*/ 48006 w 592023"/>
                  <a:gd name="connsiteY12" fmla="*/ 0 h 58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2023" h="581006">
                    <a:moveTo>
                      <a:pt x="48006" y="0"/>
                    </a:moveTo>
                    <a:lnTo>
                      <a:pt x="544017" y="0"/>
                    </a:lnTo>
                    <a:cubicBezTo>
                      <a:pt x="570530" y="0"/>
                      <a:pt x="592023" y="21493"/>
                      <a:pt x="592023" y="48006"/>
                    </a:cubicBezTo>
                    <a:lnTo>
                      <a:pt x="592023" y="240026"/>
                    </a:lnTo>
                    <a:cubicBezTo>
                      <a:pt x="592023" y="266539"/>
                      <a:pt x="570530" y="288032"/>
                      <a:pt x="544017" y="288032"/>
                    </a:cubicBezTo>
                    <a:lnTo>
                      <a:pt x="413360" y="288032"/>
                    </a:lnTo>
                    <a:lnTo>
                      <a:pt x="413360" y="581006"/>
                    </a:lnTo>
                    <a:lnTo>
                      <a:pt x="178662" y="581006"/>
                    </a:lnTo>
                    <a:lnTo>
                      <a:pt x="178662" y="288032"/>
                    </a:lnTo>
                    <a:lnTo>
                      <a:pt x="48006" y="288032"/>
                    </a:lnTo>
                    <a:cubicBezTo>
                      <a:pt x="21493" y="288032"/>
                      <a:pt x="0" y="266539"/>
                      <a:pt x="0" y="240026"/>
                    </a:cubicBezTo>
                    <a:lnTo>
                      <a:pt x="0" y="48006"/>
                    </a:lnTo>
                    <a:cubicBezTo>
                      <a:pt x="0" y="21493"/>
                      <a:pt x="21493" y="0"/>
                      <a:pt x="48006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9179E3F-ECB3-E042-9B57-FC189062D478}"/>
                  </a:ext>
                </a:extLst>
              </p:cNvPr>
              <p:cNvSpPr/>
              <p:nvPr/>
            </p:nvSpPr>
            <p:spPr>
              <a:xfrm>
                <a:off x="4428378" y="1997706"/>
                <a:ext cx="410534" cy="412170"/>
              </a:xfrm>
              <a:custGeom>
                <a:avLst/>
                <a:gdLst>
                  <a:gd name="connsiteX0" fmla="*/ 72339 w 612349"/>
                  <a:gd name="connsiteY0" fmla="*/ 0 h 614789"/>
                  <a:gd name="connsiteX1" fmla="*/ 540010 w 612349"/>
                  <a:gd name="connsiteY1" fmla="*/ 0 h 614789"/>
                  <a:gd name="connsiteX2" fmla="*/ 612349 w 612349"/>
                  <a:gd name="connsiteY2" fmla="*/ 72339 h 614789"/>
                  <a:gd name="connsiteX3" fmla="*/ 612349 w 612349"/>
                  <a:gd name="connsiteY3" fmla="*/ 361685 h 614789"/>
                  <a:gd name="connsiteX4" fmla="*/ 540010 w 612349"/>
                  <a:gd name="connsiteY4" fmla="*/ 434024 h 614789"/>
                  <a:gd name="connsiteX5" fmla="*/ 433818 w 612349"/>
                  <a:gd name="connsiteY5" fmla="*/ 434024 h 614789"/>
                  <a:gd name="connsiteX6" fmla="*/ 433818 w 612349"/>
                  <a:gd name="connsiteY6" fmla="*/ 614789 h 614789"/>
                  <a:gd name="connsiteX7" fmla="*/ 178530 w 612349"/>
                  <a:gd name="connsiteY7" fmla="*/ 614789 h 614789"/>
                  <a:gd name="connsiteX8" fmla="*/ 178530 w 612349"/>
                  <a:gd name="connsiteY8" fmla="*/ 434024 h 614789"/>
                  <a:gd name="connsiteX9" fmla="*/ 72339 w 612349"/>
                  <a:gd name="connsiteY9" fmla="*/ 434024 h 614789"/>
                  <a:gd name="connsiteX10" fmla="*/ 0 w 612349"/>
                  <a:gd name="connsiteY10" fmla="*/ 361685 h 614789"/>
                  <a:gd name="connsiteX11" fmla="*/ 0 w 612349"/>
                  <a:gd name="connsiteY11" fmla="*/ 72339 h 614789"/>
                  <a:gd name="connsiteX12" fmla="*/ 72339 w 612349"/>
                  <a:gd name="connsiteY12" fmla="*/ 0 h 61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2349" h="614789">
                    <a:moveTo>
                      <a:pt x="72339" y="0"/>
                    </a:moveTo>
                    <a:lnTo>
                      <a:pt x="540010" y="0"/>
                    </a:lnTo>
                    <a:cubicBezTo>
                      <a:pt x="579962" y="0"/>
                      <a:pt x="612349" y="32387"/>
                      <a:pt x="612349" y="72339"/>
                    </a:cubicBezTo>
                    <a:lnTo>
                      <a:pt x="612349" y="361685"/>
                    </a:lnTo>
                    <a:cubicBezTo>
                      <a:pt x="612349" y="401637"/>
                      <a:pt x="579962" y="434024"/>
                      <a:pt x="540010" y="434024"/>
                    </a:cubicBezTo>
                    <a:lnTo>
                      <a:pt x="433818" y="434024"/>
                    </a:lnTo>
                    <a:lnTo>
                      <a:pt x="433818" y="614789"/>
                    </a:lnTo>
                    <a:lnTo>
                      <a:pt x="178530" y="614789"/>
                    </a:lnTo>
                    <a:lnTo>
                      <a:pt x="178530" y="434024"/>
                    </a:lnTo>
                    <a:lnTo>
                      <a:pt x="72339" y="434024"/>
                    </a:lnTo>
                    <a:cubicBezTo>
                      <a:pt x="32387" y="434024"/>
                      <a:pt x="0" y="401637"/>
                      <a:pt x="0" y="361685"/>
                    </a:cubicBezTo>
                    <a:lnTo>
                      <a:pt x="0" y="72339"/>
                    </a:lnTo>
                    <a:cubicBezTo>
                      <a:pt x="0" y="32387"/>
                      <a:pt x="32387" y="0"/>
                      <a:pt x="72339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00F725C-3600-7E4F-91F4-CBBDAF6B74BB}"/>
                  </a:ext>
                </a:extLst>
              </p:cNvPr>
              <p:cNvSpPr/>
              <p:nvPr/>
            </p:nvSpPr>
            <p:spPr>
              <a:xfrm>
                <a:off x="4349565" y="1628800"/>
                <a:ext cx="568160" cy="568160"/>
              </a:xfrm>
              <a:prstGeom prst="ellipse">
                <a:avLst/>
              </a:prstGeom>
              <a:noFill/>
              <a:ln w="1111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2AE8F38-0B1B-E146-BEC3-90B51BFF9D03}"/>
              </a:ext>
            </a:extLst>
          </p:cNvPr>
          <p:cNvSpPr txBox="1"/>
          <p:nvPr userDrawn="1"/>
        </p:nvSpPr>
        <p:spPr>
          <a:xfrm>
            <a:off x="611560" y="1779662"/>
            <a:ext cx="214513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>
                <a:solidFill>
                  <a:schemeClr val="accent1"/>
                </a:solidFill>
              </a:rPr>
              <a:t>PETITE PAUSE</a:t>
            </a:r>
          </a:p>
        </p:txBody>
      </p:sp>
    </p:spTree>
    <p:extLst>
      <p:ext uri="{BB962C8B-B14F-4D97-AF65-F5344CB8AC3E}">
        <p14:creationId xmlns:p14="http://schemas.microsoft.com/office/powerpoint/2010/main" val="39594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20 minu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07E8915-FDF6-1746-95BF-8BDAF1A4D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E1DFF8BF-A0D2-E446-8088-8F391AD6FBF3}"/>
              </a:ext>
            </a:extLst>
          </p:cNvPr>
          <p:cNvGrpSpPr/>
          <p:nvPr userDrawn="1"/>
        </p:nvGrpSpPr>
        <p:grpSpPr>
          <a:xfrm>
            <a:off x="3275856" y="627534"/>
            <a:ext cx="2283573" cy="2894810"/>
            <a:chOff x="2598305" y="908720"/>
            <a:chExt cx="3197831" cy="40537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68A9E5-978D-1E4D-9C62-F3D70E61BB5D}"/>
                </a:ext>
              </a:extLst>
            </p:cNvPr>
            <p:cNvSpPr txBox="1"/>
            <p:nvPr/>
          </p:nvSpPr>
          <p:spPr>
            <a:xfrm>
              <a:off x="3468565" y="2399316"/>
              <a:ext cx="1457316" cy="1422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accent1"/>
                  </a:solidFill>
                </a:rPr>
                <a:t>20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2552A27-2645-FF4D-8BF2-837599852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361" y="2184315"/>
              <a:ext cx="96504" cy="229019"/>
            </a:xfrm>
            <a:custGeom>
              <a:avLst/>
              <a:gdLst>
                <a:gd name="connsiteX0" fmla="*/ 0 w 184150"/>
                <a:gd name="connsiteY0" fmla="*/ 0 h 437013"/>
                <a:gd name="connsiteX1" fmla="*/ 92470 w 184150"/>
                <a:gd name="connsiteY1" fmla="*/ 3174 h 437013"/>
                <a:gd name="connsiteX2" fmla="*/ 184150 w 184150"/>
                <a:gd name="connsiteY2" fmla="*/ 10314 h 437013"/>
                <a:gd name="connsiteX3" fmla="*/ 139578 w 184150"/>
                <a:gd name="connsiteY3" fmla="*/ 437013 h 437013"/>
                <a:gd name="connsiteX4" fmla="*/ 0 w 184150"/>
                <a:gd name="connsiteY4" fmla="*/ 429965 h 43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50" h="437013">
                  <a:moveTo>
                    <a:pt x="0" y="0"/>
                  </a:moveTo>
                  <a:lnTo>
                    <a:pt x="92470" y="3174"/>
                  </a:lnTo>
                  <a:lnTo>
                    <a:pt x="184150" y="10314"/>
                  </a:lnTo>
                  <a:lnTo>
                    <a:pt x="139578" y="437013"/>
                  </a:lnTo>
                  <a:lnTo>
                    <a:pt x="0" y="4299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7F5788B-9D0A-7547-9E62-36594A863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341" y="2191802"/>
              <a:ext cx="119821" cy="235542"/>
            </a:xfrm>
            <a:custGeom>
              <a:avLst/>
              <a:gdLst>
                <a:gd name="connsiteX0" fmla="*/ 45293 w 228642"/>
                <a:gd name="connsiteY0" fmla="*/ 0 h 449460"/>
                <a:gd name="connsiteX1" fmla="*/ 136967 w 228642"/>
                <a:gd name="connsiteY1" fmla="*/ 12706 h 449460"/>
                <a:gd name="connsiteX2" fmla="*/ 228642 w 228642"/>
                <a:gd name="connsiteY2" fmla="*/ 29382 h 449460"/>
                <a:gd name="connsiteX3" fmla="*/ 139051 w 228642"/>
                <a:gd name="connsiteY3" fmla="*/ 449460 h 449460"/>
                <a:gd name="connsiteX4" fmla="*/ 0 w 228642"/>
                <a:gd name="connsiteY4" fmla="*/ 428238 h 44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42" h="449460">
                  <a:moveTo>
                    <a:pt x="45293" y="0"/>
                  </a:moveTo>
                  <a:lnTo>
                    <a:pt x="136967" y="12706"/>
                  </a:lnTo>
                  <a:lnTo>
                    <a:pt x="228642" y="29382"/>
                  </a:lnTo>
                  <a:lnTo>
                    <a:pt x="139051" y="449460"/>
                  </a:lnTo>
                  <a:lnTo>
                    <a:pt x="0" y="4282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B41A48D-1078-1849-869C-FCC5A5D91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769" y="2212603"/>
              <a:ext cx="141191" cy="239065"/>
            </a:xfrm>
            <a:custGeom>
              <a:avLst/>
              <a:gdLst>
                <a:gd name="connsiteX0" fmla="*/ 89773 w 269420"/>
                <a:gd name="connsiteY0" fmla="*/ 0 h 456183"/>
                <a:gd name="connsiteX1" fmla="*/ 181186 w 269420"/>
                <a:gd name="connsiteY1" fmla="*/ 21422 h 456183"/>
                <a:gd name="connsiteX2" fmla="*/ 269420 w 269420"/>
                <a:gd name="connsiteY2" fmla="*/ 49190 h 456183"/>
                <a:gd name="connsiteX3" fmla="*/ 136699 w 269420"/>
                <a:gd name="connsiteY3" fmla="*/ 456183 h 456183"/>
                <a:gd name="connsiteX4" fmla="*/ 0 w 269420"/>
                <a:gd name="connsiteY4" fmla="*/ 421035 h 4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420" h="456183">
                  <a:moveTo>
                    <a:pt x="89773" y="0"/>
                  </a:moveTo>
                  <a:lnTo>
                    <a:pt x="181186" y="21422"/>
                  </a:lnTo>
                  <a:lnTo>
                    <a:pt x="269420" y="49190"/>
                  </a:lnTo>
                  <a:lnTo>
                    <a:pt x="136699" y="456183"/>
                  </a:lnTo>
                  <a:lnTo>
                    <a:pt x="0" y="4210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16BC4E4-5027-8C4E-9E7C-8E3C8692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869" y="2245879"/>
              <a:ext cx="160732" cy="240487"/>
            </a:xfrm>
            <a:custGeom>
              <a:avLst/>
              <a:gdLst>
                <a:gd name="connsiteX0" fmla="*/ 132876 w 306707"/>
                <a:gd name="connsiteY0" fmla="*/ 0 h 458898"/>
                <a:gd name="connsiteX1" fmla="*/ 220982 w 306707"/>
                <a:gd name="connsiteY1" fmla="*/ 30177 h 458898"/>
                <a:gd name="connsiteX2" fmla="*/ 306707 w 306707"/>
                <a:gd name="connsiteY2" fmla="*/ 65118 h 458898"/>
                <a:gd name="connsiteX3" fmla="*/ 131605 w 306707"/>
                <a:gd name="connsiteY3" fmla="*/ 458898 h 458898"/>
                <a:gd name="connsiteX4" fmla="*/ 122025 w 306707"/>
                <a:gd name="connsiteY4" fmla="*/ 454284 h 458898"/>
                <a:gd name="connsiteX5" fmla="*/ 0 w 306707"/>
                <a:gd name="connsiteY5" fmla="*/ 409622 h 45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707" h="458898">
                  <a:moveTo>
                    <a:pt x="132876" y="0"/>
                  </a:moveTo>
                  <a:lnTo>
                    <a:pt x="220982" y="30177"/>
                  </a:lnTo>
                  <a:lnTo>
                    <a:pt x="306707" y="65118"/>
                  </a:lnTo>
                  <a:lnTo>
                    <a:pt x="131605" y="458898"/>
                  </a:lnTo>
                  <a:lnTo>
                    <a:pt x="122025" y="454284"/>
                  </a:lnTo>
                  <a:lnTo>
                    <a:pt x="0" y="4096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7D926E9-AD00-5D41-92C0-817183807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72" y="2291636"/>
              <a:ext cx="177945" cy="239087"/>
            </a:xfrm>
            <a:custGeom>
              <a:avLst/>
              <a:gdLst>
                <a:gd name="connsiteX0" fmla="*/ 174749 w 339553"/>
                <a:gd name="connsiteY0" fmla="*/ 0 h 456226"/>
                <a:gd name="connsiteX1" fmla="*/ 258736 w 339553"/>
                <a:gd name="connsiteY1" fmla="*/ 39668 h 456226"/>
                <a:gd name="connsiteX2" fmla="*/ 339553 w 339553"/>
                <a:gd name="connsiteY2" fmla="*/ 84096 h 456226"/>
                <a:gd name="connsiteX3" fmla="*/ 125209 w 339553"/>
                <a:gd name="connsiteY3" fmla="*/ 456226 h 456226"/>
                <a:gd name="connsiteX4" fmla="*/ 104561 w 339553"/>
                <a:gd name="connsiteY4" fmla="*/ 443682 h 456226"/>
                <a:gd name="connsiteX5" fmla="*/ 0 w 339553"/>
                <a:gd name="connsiteY5" fmla="*/ 393312 h 45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53" h="456226">
                  <a:moveTo>
                    <a:pt x="174749" y="0"/>
                  </a:moveTo>
                  <a:lnTo>
                    <a:pt x="258736" y="39668"/>
                  </a:lnTo>
                  <a:lnTo>
                    <a:pt x="339553" y="84096"/>
                  </a:lnTo>
                  <a:lnTo>
                    <a:pt x="125209" y="456226"/>
                  </a:lnTo>
                  <a:lnTo>
                    <a:pt x="104561" y="443682"/>
                  </a:lnTo>
                  <a:lnTo>
                    <a:pt x="0" y="3933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97D959C-9135-5045-B585-A3CF3B585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427" y="2348208"/>
              <a:ext cx="194812" cy="236146"/>
            </a:xfrm>
            <a:custGeom>
              <a:avLst/>
              <a:gdLst>
                <a:gd name="connsiteX0" fmla="*/ 216048 w 371741"/>
                <a:gd name="connsiteY0" fmla="*/ 0 h 450613"/>
                <a:gd name="connsiteX1" fmla="*/ 295483 w 371741"/>
                <a:gd name="connsiteY1" fmla="*/ 49213 h 450613"/>
                <a:gd name="connsiteX2" fmla="*/ 371741 w 371741"/>
                <a:gd name="connsiteY2" fmla="*/ 102394 h 450613"/>
                <a:gd name="connsiteX3" fmla="*/ 118526 w 371741"/>
                <a:gd name="connsiteY3" fmla="*/ 450613 h 450613"/>
                <a:gd name="connsiteX4" fmla="*/ 86921 w 371741"/>
                <a:gd name="connsiteY4" fmla="*/ 426979 h 450613"/>
                <a:gd name="connsiteX5" fmla="*/ 0 w 371741"/>
                <a:gd name="connsiteY5" fmla="*/ 374173 h 45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741" h="450613">
                  <a:moveTo>
                    <a:pt x="216048" y="0"/>
                  </a:moveTo>
                  <a:lnTo>
                    <a:pt x="295483" y="49213"/>
                  </a:lnTo>
                  <a:lnTo>
                    <a:pt x="371741" y="102394"/>
                  </a:lnTo>
                  <a:lnTo>
                    <a:pt x="118526" y="450613"/>
                  </a:lnTo>
                  <a:lnTo>
                    <a:pt x="86921" y="426979"/>
                  </a:lnTo>
                  <a:lnTo>
                    <a:pt x="0" y="3741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DB85336-8910-0148-9DDC-F6068620C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550" y="2417259"/>
              <a:ext cx="208194" cy="228922"/>
            </a:xfrm>
            <a:custGeom>
              <a:avLst/>
              <a:gdLst>
                <a:gd name="connsiteX0" fmla="*/ 253606 w 397275"/>
                <a:gd name="connsiteY0" fmla="*/ 0 h 436827"/>
                <a:gd name="connsiteX1" fmla="*/ 326631 w 397275"/>
                <a:gd name="connsiteY1" fmla="*/ 56356 h 436827"/>
                <a:gd name="connsiteX2" fmla="*/ 397275 w 397275"/>
                <a:gd name="connsiteY2" fmla="*/ 116681 h 436827"/>
                <a:gd name="connsiteX3" fmla="*/ 108971 w 397275"/>
                <a:gd name="connsiteY3" fmla="*/ 436827 h 436827"/>
                <a:gd name="connsiteX4" fmla="*/ 68544 w 397275"/>
                <a:gd name="connsiteY4" fmla="*/ 400085 h 436827"/>
                <a:gd name="connsiteX5" fmla="*/ 0 w 397275"/>
                <a:gd name="connsiteY5" fmla="*/ 348829 h 43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275" h="436827">
                  <a:moveTo>
                    <a:pt x="253606" y="0"/>
                  </a:moveTo>
                  <a:lnTo>
                    <a:pt x="326631" y="56356"/>
                  </a:lnTo>
                  <a:lnTo>
                    <a:pt x="397275" y="116681"/>
                  </a:lnTo>
                  <a:lnTo>
                    <a:pt x="108971" y="436827"/>
                  </a:lnTo>
                  <a:lnTo>
                    <a:pt x="68544" y="400085"/>
                  </a:lnTo>
                  <a:lnTo>
                    <a:pt x="0" y="3488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6ED1AE7-7F05-0646-8A57-EF99C5BBC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489" y="2496292"/>
              <a:ext cx="220272" cy="219888"/>
            </a:xfrm>
            <a:custGeom>
              <a:avLst/>
              <a:gdLst>
                <a:gd name="connsiteX0" fmla="*/ 289277 w 420324"/>
                <a:gd name="connsiteY0" fmla="*/ 0 h 419590"/>
                <a:gd name="connsiteX1" fmla="*/ 355992 w 420324"/>
                <a:gd name="connsiteY1" fmla="*/ 63500 h 419590"/>
                <a:gd name="connsiteX2" fmla="*/ 420324 w 420324"/>
                <a:gd name="connsiteY2" fmla="*/ 130969 h 419590"/>
                <a:gd name="connsiteX3" fmla="*/ 99032 w 420324"/>
                <a:gd name="connsiteY3" fmla="*/ 419590 h 419590"/>
                <a:gd name="connsiteX4" fmla="*/ 51096 w 420324"/>
                <a:gd name="connsiteY4" fmla="*/ 366847 h 419590"/>
                <a:gd name="connsiteX5" fmla="*/ 0 w 420324"/>
                <a:gd name="connsiteY5" fmla="*/ 320409 h 41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324" h="419590">
                  <a:moveTo>
                    <a:pt x="289277" y="0"/>
                  </a:moveTo>
                  <a:lnTo>
                    <a:pt x="355992" y="63500"/>
                  </a:lnTo>
                  <a:lnTo>
                    <a:pt x="420324" y="130969"/>
                  </a:lnTo>
                  <a:lnTo>
                    <a:pt x="99032" y="419590"/>
                  </a:lnTo>
                  <a:lnTo>
                    <a:pt x="51096" y="366847"/>
                  </a:lnTo>
                  <a:lnTo>
                    <a:pt x="0" y="3204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175A5B6-B28F-B145-948C-672A32C9F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861" y="2583646"/>
              <a:ext cx="229104" cy="208896"/>
            </a:xfrm>
            <a:custGeom>
              <a:avLst/>
              <a:gdLst>
                <a:gd name="connsiteX0" fmla="*/ 321351 w 437174"/>
                <a:gd name="connsiteY0" fmla="*/ 0 h 398615"/>
                <a:gd name="connsiteX1" fmla="*/ 380849 w 437174"/>
                <a:gd name="connsiteY1" fmla="*/ 71485 h 398615"/>
                <a:gd name="connsiteX2" fmla="*/ 437174 w 437174"/>
                <a:gd name="connsiteY2" fmla="*/ 144559 h 398615"/>
                <a:gd name="connsiteX3" fmla="*/ 87961 w 437174"/>
                <a:gd name="connsiteY3" fmla="*/ 398615 h 398615"/>
                <a:gd name="connsiteX4" fmla="*/ 36295 w 437174"/>
                <a:gd name="connsiteY4" fmla="*/ 329524 h 398615"/>
                <a:gd name="connsiteX5" fmla="*/ 0 w 437174"/>
                <a:gd name="connsiteY5" fmla="*/ 289589 h 39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174" h="398615">
                  <a:moveTo>
                    <a:pt x="321351" y="0"/>
                  </a:moveTo>
                  <a:lnTo>
                    <a:pt x="380849" y="71485"/>
                  </a:lnTo>
                  <a:lnTo>
                    <a:pt x="437174" y="144559"/>
                  </a:lnTo>
                  <a:lnTo>
                    <a:pt x="87961" y="398615"/>
                  </a:lnTo>
                  <a:lnTo>
                    <a:pt x="36295" y="329524"/>
                  </a:lnTo>
                  <a:lnTo>
                    <a:pt x="0" y="2895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0F71AE2-98EC-7748-99C6-17CD06CA4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790" y="2680982"/>
              <a:ext cx="235393" cy="194948"/>
            </a:xfrm>
            <a:custGeom>
              <a:avLst/>
              <a:gdLst>
                <a:gd name="connsiteX0" fmla="*/ 348475 w 449177"/>
                <a:gd name="connsiteY0" fmla="*/ 0 h 371997"/>
                <a:gd name="connsiteX1" fmla="*/ 400809 w 449177"/>
                <a:gd name="connsiteY1" fmla="*/ 77728 h 371997"/>
                <a:gd name="connsiteX2" fmla="*/ 449177 w 449177"/>
                <a:gd name="connsiteY2" fmla="*/ 157043 h 371997"/>
                <a:gd name="connsiteX3" fmla="*/ 76436 w 449177"/>
                <a:gd name="connsiteY3" fmla="*/ 371997 h 371997"/>
                <a:gd name="connsiteX4" fmla="*/ 22992 w 449177"/>
                <a:gd name="connsiteY4" fmla="*/ 284026 h 371997"/>
                <a:gd name="connsiteX5" fmla="*/ 0 w 449177"/>
                <a:gd name="connsiteY5" fmla="*/ 253278 h 37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77" h="371997">
                  <a:moveTo>
                    <a:pt x="348475" y="0"/>
                  </a:moveTo>
                  <a:lnTo>
                    <a:pt x="400809" y="77728"/>
                  </a:lnTo>
                  <a:lnTo>
                    <a:pt x="449177" y="157043"/>
                  </a:lnTo>
                  <a:lnTo>
                    <a:pt x="76436" y="371997"/>
                  </a:lnTo>
                  <a:lnTo>
                    <a:pt x="22992" y="284026"/>
                  </a:lnTo>
                  <a:lnTo>
                    <a:pt x="0" y="2532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C7B4A71-B05C-6949-9655-0DEEBCD53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423" y="2784975"/>
              <a:ext cx="239996" cy="179138"/>
            </a:xfrm>
            <a:custGeom>
              <a:avLst/>
              <a:gdLst>
                <a:gd name="connsiteX0" fmla="*/ 374575 w 457959"/>
                <a:gd name="connsiteY0" fmla="*/ 0 h 341831"/>
                <a:gd name="connsiteX1" fmla="*/ 418252 w 457959"/>
                <a:gd name="connsiteY1" fmla="*/ 81830 h 341831"/>
                <a:gd name="connsiteX2" fmla="*/ 457959 w 457959"/>
                <a:gd name="connsiteY2" fmla="*/ 166042 h 341831"/>
                <a:gd name="connsiteX3" fmla="*/ 62981 w 457959"/>
                <a:gd name="connsiteY3" fmla="*/ 341831 h 341831"/>
                <a:gd name="connsiteX4" fmla="*/ 11897 w 457959"/>
                <a:gd name="connsiteY4" fmla="*/ 235786 h 341831"/>
                <a:gd name="connsiteX5" fmla="*/ 0 w 457959"/>
                <a:gd name="connsiteY5" fmla="*/ 216203 h 34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959" h="341831">
                  <a:moveTo>
                    <a:pt x="374575" y="0"/>
                  </a:moveTo>
                  <a:lnTo>
                    <a:pt x="418252" y="81830"/>
                  </a:lnTo>
                  <a:lnTo>
                    <a:pt x="457959" y="166042"/>
                  </a:lnTo>
                  <a:lnTo>
                    <a:pt x="62981" y="341831"/>
                  </a:lnTo>
                  <a:lnTo>
                    <a:pt x="11897" y="235786"/>
                  </a:lnTo>
                  <a:lnTo>
                    <a:pt x="0" y="2162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9279A76-B22B-E44C-B724-60D66579A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848" y="2896454"/>
              <a:ext cx="240496" cy="160089"/>
            </a:xfrm>
            <a:custGeom>
              <a:avLst/>
              <a:gdLst>
                <a:gd name="connsiteX0" fmla="*/ 391508 w 458913"/>
                <a:gd name="connsiteY0" fmla="*/ 0 h 305483"/>
                <a:gd name="connsiteX1" fmla="*/ 427986 w 458913"/>
                <a:gd name="connsiteY1" fmla="*/ 85631 h 305483"/>
                <a:gd name="connsiteX2" fmla="*/ 458913 w 458913"/>
                <a:gd name="connsiteY2" fmla="*/ 172054 h 305483"/>
                <a:gd name="connsiteX3" fmla="*/ 48921 w 458913"/>
                <a:gd name="connsiteY3" fmla="*/ 305483 h 305483"/>
                <a:gd name="connsiteX4" fmla="*/ 3836 w 458913"/>
                <a:gd name="connsiteY4" fmla="*/ 182301 h 305483"/>
                <a:gd name="connsiteX5" fmla="*/ 0 w 458913"/>
                <a:gd name="connsiteY5" fmla="*/ 174338 h 30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913" h="305483">
                  <a:moveTo>
                    <a:pt x="391508" y="0"/>
                  </a:moveTo>
                  <a:lnTo>
                    <a:pt x="427986" y="85631"/>
                  </a:lnTo>
                  <a:lnTo>
                    <a:pt x="458913" y="172054"/>
                  </a:lnTo>
                  <a:lnTo>
                    <a:pt x="48921" y="305483"/>
                  </a:lnTo>
                  <a:lnTo>
                    <a:pt x="3836" y="182301"/>
                  </a:lnTo>
                  <a:lnTo>
                    <a:pt x="0" y="174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377C7B-2676-DB4F-A5BD-73B62678B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492" y="3012093"/>
              <a:ext cx="239129" cy="140421"/>
            </a:xfrm>
            <a:custGeom>
              <a:avLst/>
              <a:gdLst>
                <a:gd name="connsiteX0" fmla="*/ 409452 w 456305"/>
                <a:gd name="connsiteY0" fmla="*/ 0 h 267951"/>
                <a:gd name="connsiteX1" fmla="*/ 434864 w 456305"/>
                <a:gd name="connsiteY1" fmla="*/ 88234 h 267951"/>
                <a:gd name="connsiteX2" fmla="*/ 456305 w 456305"/>
                <a:gd name="connsiteY2" fmla="*/ 178058 h 267951"/>
                <a:gd name="connsiteX3" fmla="*/ 34711 w 456305"/>
                <a:gd name="connsiteY3" fmla="*/ 267951 h 267951"/>
                <a:gd name="connsiteX4" fmla="*/ 0 w 456305"/>
                <a:gd name="connsiteY4" fmla="*/ 132953 h 26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305" h="267951">
                  <a:moveTo>
                    <a:pt x="409452" y="0"/>
                  </a:moveTo>
                  <a:lnTo>
                    <a:pt x="434864" y="88234"/>
                  </a:lnTo>
                  <a:lnTo>
                    <a:pt x="456305" y="178058"/>
                  </a:lnTo>
                  <a:lnTo>
                    <a:pt x="34711" y="267951"/>
                  </a:lnTo>
                  <a:lnTo>
                    <a:pt x="0" y="132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6DB9A8F-CA85-2F48-8598-4F6982292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516" y="3131061"/>
              <a:ext cx="235903" cy="119816"/>
            </a:xfrm>
            <a:custGeom>
              <a:avLst/>
              <a:gdLst>
                <a:gd name="connsiteX0" fmla="*/ 421561 w 450149"/>
                <a:gd name="connsiteY0" fmla="*/ 0 h 228633"/>
                <a:gd name="connsiteX1" fmla="*/ 439826 w 450149"/>
                <a:gd name="connsiteY1" fmla="*/ 91085 h 228633"/>
                <a:gd name="connsiteX2" fmla="*/ 450149 w 450149"/>
                <a:gd name="connsiteY2" fmla="*/ 183754 h 228633"/>
                <a:gd name="connsiteX3" fmla="*/ 21237 w 450149"/>
                <a:gd name="connsiteY3" fmla="*/ 228633 h 228633"/>
                <a:gd name="connsiteX4" fmla="*/ 0 w 450149"/>
                <a:gd name="connsiteY4" fmla="*/ 89481 h 2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149" h="228633">
                  <a:moveTo>
                    <a:pt x="421561" y="0"/>
                  </a:moveTo>
                  <a:lnTo>
                    <a:pt x="439826" y="91085"/>
                  </a:lnTo>
                  <a:lnTo>
                    <a:pt x="450149" y="183754"/>
                  </a:lnTo>
                  <a:lnTo>
                    <a:pt x="21237" y="228633"/>
                  </a:lnTo>
                  <a:lnTo>
                    <a:pt x="0" y="894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3B58CD2-D8A2-CD46-9861-F8E2DA4BB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10" y="3253355"/>
              <a:ext cx="229397" cy="97336"/>
            </a:xfrm>
            <a:custGeom>
              <a:avLst/>
              <a:gdLst>
                <a:gd name="connsiteX0" fmla="*/ 429008 w 437735"/>
                <a:gd name="connsiteY0" fmla="*/ 0 h 185737"/>
                <a:gd name="connsiteX1" fmla="*/ 436942 w 437735"/>
                <a:gd name="connsiteY1" fmla="*/ 92869 h 185737"/>
                <a:gd name="connsiteX2" fmla="*/ 437735 w 437735"/>
                <a:gd name="connsiteY2" fmla="*/ 185737 h 185737"/>
                <a:gd name="connsiteX3" fmla="*/ 7097 w 437735"/>
                <a:gd name="connsiteY3" fmla="*/ 185737 h 185737"/>
                <a:gd name="connsiteX4" fmla="*/ 0 w 437735"/>
                <a:gd name="connsiteY4" fmla="*/ 45199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35" h="185737">
                  <a:moveTo>
                    <a:pt x="429008" y="0"/>
                  </a:moveTo>
                  <a:lnTo>
                    <a:pt x="436942" y="92869"/>
                  </a:lnTo>
                  <a:lnTo>
                    <a:pt x="437735" y="185737"/>
                  </a:lnTo>
                  <a:lnTo>
                    <a:pt x="7097" y="185737"/>
                  </a:lnTo>
                  <a:lnTo>
                    <a:pt x="0" y="45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D5316F3-758D-E241-BB86-7D9C3C5FC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00" y="3377314"/>
              <a:ext cx="229407" cy="96504"/>
            </a:xfrm>
            <a:custGeom>
              <a:avLst/>
              <a:gdLst>
                <a:gd name="connsiteX0" fmla="*/ 7036 w 437754"/>
                <a:gd name="connsiteY0" fmla="*/ 0 h 184150"/>
                <a:gd name="connsiteX1" fmla="*/ 437754 w 437754"/>
                <a:gd name="connsiteY1" fmla="*/ 0 h 184150"/>
                <a:gd name="connsiteX2" fmla="*/ 436961 w 437754"/>
                <a:gd name="connsiteY2" fmla="*/ 92470 h 184150"/>
                <a:gd name="connsiteX3" fmla="*/ 429027 w 437754"/>
                <a:gd name="connsiteY3" fmla="*/ 184150 h 184150"/>
                <a:gd name="connsiteX4" fmla="*/ 0 w 437754"/>
                <a:gd name="connsiteY4" fmla="*/ 139335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54" h="184150">
                  <a:moveTo>
                    <a:pt x="7036" y="0"/>
                  </a:moveTo>
                  <a:lnTo>
                    <a:pt x="437754" y="0"/>
                  </a:lnTo>
                  <a:lnTo>
                    <a:pt x="436961" y="92470"/>
                  </a:lnTo>
                  <a:lnTo>
                    <a:pt x="429027" y="184150"/>
                  </a:lnTo>
                  <a:lnTo>
                    <a:pt x="0" y="1393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5CD7C8-1F42-124C-BC80-EA3B0DE8B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516" y="3476453"/>
              <a:ext cx="235903" cy="119659"/>
            </a:xfrm>
            <a:custGeom>
              <a:avLst/>
              <a:gdLst>
                <a:gd name="connsiteX0" fmla="*/ 21192 w 450149"/>
                <a:gd name="connsiteY0" fmla="*/ 0 h 228334"/>
                <a:gd name="connsiteX1" fmla="*/ 450149 w 450149"/>
                <a:gd name="connsiteY1" fmla="*/ 44981 h 228334"/>
                <a:gd name="connsiteX2" fmla="*/ 439826 w 450149"/>
                <a:gd name="connsiteY2" fmla="*/ 138252 h 228334"/>
                <a:gd name="connsiteX3" fmla="*/ 421561 w 450149"/>
                <a:gd name="connsiteY3" fmla="*/ 228334 h 228334"/>
                <a:gd name="connsiteX4" fmla="*/ 0 w 450149"/>
                <a:gd name="connsiteY4" fmla="*/ 138853 h 22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149" h="228334">
                  <a:moveTo>
                    <a:pt x="21192" y="0"/>
                  </a:moveTo>
                  <a:lnTo>
                    <a:pt x="450149" y="44981"/>
                  </a:lnTo>
                  <a:lnTo>
                    <a:pt x="439826" y="138252"/>
                  </a:lnTo>
                  <a:lnTo>
                    <a:pt x="421561" y="228334"/>
                  </a:lnTo>
                  <a:lnTo>
                    <a:pt x="0" y="1388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DCEB063-DC9E-EF4C-88F8-B8238195A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294" y="3575449"/>
              <a:ext cx="239326" cy="140464"/>
            </a:xfrm>
            <a:custGeom>
              <a:avLst/>
              <a:gdLst>
                <a:gd name="connsiteX0" fmla="*/ 34701 w 456682"/>
                <a:gd name="connsiteY0" fmla="*/ 0 h 268033"/>
                <a:gd name="connsiteX1" fmla="*/ 456682 w 456682"/>
                <a:gd name="connsiteY1" fmla="*/ 89975 h 268033"/>
                <a:gd name="connsiteX2" fmla="*/ 435241 w 456682"/>
                <a:gd name="connsiteY2" fmla="*/ 179799 h 268033"/>
                <a:gd name="connsiteX3" fmla="*/ 409829 w 456682"/>
                <a:gd name="connsiteY3" fmla="*/ 268033 h 268033"/>
                <a:gd name="connsiteX4" fmla="*/ 0 w 456682"/>
                <a:gd name="connsiteY4" fmla="*/ 134958 h 26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682" h="268033">
                  <a:moveTo>
                    <a:pt x="34701" y="0"/>
                  </a:moveTo>
                  <a:lnTo>
                    <a:pt x="456682" y="89975"/>
                  </a:lnTo>
                  <a:lnTo>
                    <a:pt x="435241" y="179799"/>
                  </a:lnTo>
                  <a:lnTo>
                    <a:pt x="409829" y="268033"/>
                  </a:lnTo>
                  <a:lnTo>
                    <a:pt x="0" y="1349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E532801-CD74-7C47-AD09-87F4BC3E3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517" y="3670743"/>
              <a:ext cx="240826" cy="160807"/>
            </a:xfrm>
            <a:custGeom>
              <a:avLst/>
              <a:gdLst>
                <a:gd name="connsiteX0" fmla="*/ 49471 w 459543"/>
                <a:gd name="connsiteY0" fmla="*/ 0 h 306853"/>
                <a:gd name="connsiteX1" fmla="*/ 459543 w 459543"/>
                <a:gd name="connsiteY1" fmla="*/ 133022 h 306853"/>
                <a:gd name="connsiteX2" fmla="*/ 428616 w 459543"/>
                <a:gd name="connsiteY2" fmla="*/ 221128 h 306853"/>
                <a:gd name="connsiteX3" fmla="*/ 392138 w 459543"/>
                <a:gd name="connsiteY3" fmla="*/ 306853 h 306853"/>
                <a:gd name="connsiteX4" fmla="*/ 0 w 459543"/>
                <a:gd name="connsiteY4" fmla="*/ 132235 h 306853"/>
                <a:gd name="connsiteX5" fmla="*/ 4466 w 459543"/>
                <a:gd name="connsiteY5" fmla="*/ 122964 h 30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9543" h="306853">
                  <a:moveTo>
                    <a:pt x="49471" y="0"/>
                  </a:moveTo>
                  <a:lnTo>
                    <a:pt x="459543" y="133022"/>
                  </a:lnTo>
                  <a:lnTo>
                    <a:pt x="428616" y="221128"/>
                  </a:lnTo>
                  <a:lnTo>
                    <a:pt x="392138" y="306853"/>
                  </a:lnTo>
                  <a:lnTo>
                    <a:pt x="0" y="132235"/>
                  </a:lnTo>
                  <a:lnTo>
                    <a:pt x="4466" y="1229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290707C-5F21-3B4D-BDAA-259A3508E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332" y="3763325"/>
              <a:ext cx="240086" cy="178874"/>
            </a:xfrm>
            <a:custGeom>
              <a:avLst/>
              <a:gdLst>
                <a:gd name="connsiteX0" fmla="*/ 62913 w 458133"/>
                <a:gd name="connsiteY0" fmla="*/ 0 h 341327"/>
                <a:gd name="connsiteX1" fmla="*/ 458133 w 458133"/>
                <a:gd name="connsiteY1" fmla="*/ 175582 h 341327"/>
                <a:gd name="connsiteX2" fmla="*/ 418426 w 458133"/>
                <a:gd name="connsiteY2" fmla="*/ 259644 h 341327"/>
                <a:gd name="connsiteX3" fmla="*/ 374749 w 458133"/>
                <a:gd name="connsiteY3" fmla="*/ 341327 h 341327"/>
                <a:gd name="connsiteX4" fmla="*/ 0 w 458133"/>
                <a:gd name="connsiteY4" fmla="*/ 125411 h 341327"/>
                <a:gd name="connsiteX5" fmla="*/ 12071 w 458133"/>
                <a:gd name="connsiteY5" fmla="*/ 105542 h 34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33" h="341327">
                  <a:moveTo>
                    <a:pt x="62913" y="0"/>
                  </a:moveTo>
                  <a:lnTo>
                    <a:pt x="458133" y="175582"/>
                  </a:lnTo>
                  <a:lnTo>
                    <a:pt x="418426" y="259644"/>
                  </a:lnTo>
                  <a:lnTo>
                    <a:pt x="374749" y="341327"/>
                  </a:lnTo>
                  <a:lnTo>
                    <a:pt x="0" y="125411"/>
                  </a:lnTo>
                  <a:lnTo>
                    <a:pt x="12071" y="1055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6B1CE91-0DEB-F340-AAE7-DB5F97BD0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887" y="3851491"/>
              <a:ext cx="235295" cy="194700"/>
            </a:xfrm>
            <a:custGeom>
              <a:avLst/>
              <a:gdLst>
                <a:gd name="connsiteX0" fmla="*/ 75963 w 448990"/>
                <a:gd name="connsiteY0" fmla="*/ 0 h 371526"/>
                <a:gd name="connsiteX1" fmla="*/ 448990 w 448990"/>
                <a:gd name="connsiteY1" fmla="*/ 215833 h 371526"/>
                <a:gd name="connsiteX2" fmla="*/ 400622 w 448990"/>
                <a:gd name="connsiteY2" fmla="*/ 295268 h 371526"/>
                <a:gd name="connsiteX3" fmla="*/ 348288 w 448990"/>
                <a:gd name="connsiteY3" fmla="*/ 371526 h 371526"/>
                <a:gd name="connsiteX4" fmla="*/ 0 w 448990"/>
                <a:gd name="connsiteY4" fmla="*/ 117999 h 371526"/>
                <a:gd name="connsiteX5" fmla="*/ 22805 w 448990"/>
                <a:gd name="connsiteY5" fmla="*/ 87501 h 37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990" h="371526">
                  <a:moveTo>
                    <a:pt x="75963" y="0"/>
                  </a:moveTo>
                  <a:lnTo>
                    <a:pt x="448990" y="215833"/>
                  </a:lnTo>
                  <a:lnTo>
                    <a:pt x="400622" y="295268"/>
                  </a:lnTo>
                  <a:lnTo>
                    <a:pt x="348288" y="371526"/>
                  </a:lnTo>
                  <a:lnTo>
                    <a:pt x="0" y="117999"/>
                  </a:lnTo>
                  <a:lnTo>
                    <a:pt x="22805" y="875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27EDDBD-7316-7449-8B44-CAB6FBB11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174" y="3934633"/>
              <a:ext cx="228789" cy="208063"/>
            </a:xfrm>
            <a:custGeom>
              <a:avLst/>
              <a:gdLst>
                <a:gd name="connsiteX0" fmla="*/ 87360 w 436574"/>
                <a:gd name="connsiteY0" fmla="*/ 0 h 397026"/>
                <a:gd name="connsiteX1" fmla="*/ 436574 w 436574"/>
                <a:gd name="connsiteY1" fmla="*/ 254056 h 397026"/>
                <a:gd name="connsiteX2" fmla="*/ 380249 w 436574"/>
                <a:gd name="connsiteY2" fmla="*/ 327129 h 397026"/>
                <a:gd name="connsiteX3" fmla="*/ 320751 w 436574"/>
                <a:gd name="connsiteY3" fmla="*/ 397026 h 397026"/>
                <a:gd name="connsiteX4" fmla="*/ 0 w 436574"/>
                <a:gd name="connsiteY4" fmla="*/ 108365 h 397026"/>
                <a:gd name="connsiteX5" fmla="*/ 35695 w 436574"/>
                <a:gd name="connsiteY5" fmla="*/ 69090 h 39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574" h="397026">
                  <a:moveTo>
                    <a:pt x="87360" y="0"/>
                  </a:moveTo>
                  <a:lnTo>
                    <a:pt x="436574" y="254056"/>
                  </a:lnTo>
                  <a:lnTo>
                    <a:pt x="380249" y="327129"/>
                  </a:lnTo>
                  <a:lnTo>
                    <a:pt x="320751" y="397026"/>
                  </a:lnTo>
                  <a:lnTo>
                    <a:pt x="0" y="108365"/>
                  </a:lnTo>
                  <a:lnTo>
                    <a:pt x="35695" y="69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7AB988-7B4D-664F-AA7B-A60F7DC30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277" y="4011194"/>
              <a:ext cx="220484" cy="220520"/>
            </a:xfrm>
            <a:custGeom>
              <a:avLst/>
              <a:gdLst>
                <a:gd name="connsiteX0" fmla="*/ 99088 w 420727"/>
                <a:gd name="connsiteY0" fmla="*/ 0 h 420795"/>
                <a:gd name="connsiteX1" fmla="*/ 420727 w 420727"/>
                <a:gd name="connsiteY1" fmla="*/ 289669 h 420795"/>
                <a:gd name="connsiteX2" fmla="*/ 356395 w 420727"/>
                <a:gd name="connsiteY2" fmla="*/ 357219 h 420795"/>
                <a:gd name="connsiteX3" fmla="*/ 289680 w 420727"/>
                <a:gd name="connsiteY3" fmla="*/ 420795 h 420795"/>
                <a:gd name="connsiteX4" fmla="*/ 0 w 420727"/>
                <a:gd name="connsiteY4" fmla="*/ 99166 h 420795"/>
                <a:gd name="connsiteX5" fmla="*/ 51499 w 420727"/>
                <a:gd name="connsiteY5" fmla="*/ 52361 h 42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727" h="420795">
                  <a:moveTo>
                    <a:pt x="99088" y="0"/>
                  </a:moveTo>
                  <a:lnTo>
                    <a:pt x="420727" y="289669"/>
                  </a:lnTo>
                  <a:lnTo>
                    <a:pt x="356395" y="357219"/>
                  </a:lnTo>
                  <a:lnTo>
                    <a:pt x="289680" y="420795"/>
                  </a:lnTo>
                  <a:lnTo>
                    <a:pt x="0" y="99166"/>
                  </a:lnTo>
                  <a:lnTo>
                    <a:pt x="51499" y="5236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71A5FC2-4A47-0448-8F2E-A7AC0C3A3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255" y="4081147"/>
              <a:ext cx="208490" cy="229600"/>
            </a:xfrm>
            <a:custGeom>
              <a:avLst/>
              <a:gdLst>
                <a:gd name="connsiteX0" fmla="*/ 109214 w 397840"/>
                <a:gd name="connsiteY0" fmla="*/ 0 h 438122"/>
                <a:gd name="connsiteX1" fmla="*/ 397840 w 397840"/>
                <a:gd name="connsiteY1" fmla="*/ 320712 h 438122"/>
                <a:gd name="connsiteX2" fmla="*/ 327196 w 397840"/>
                <a:gd name="connsiteY2" fmla="*/ 381004 h 438122"/>
                <a:gd name="connsiteX3" fmla="*/ 254171 w 397840"/>
                <a:gd name="connsiteY3" fmla="*/ 438122 h 438122"/>
                <a:gd name="connsiteX4" fmla="*/ 0 w 397840"/>
                <a:gd name="connsiteY4" fmla="*/ 88129 h 438122"/>
                <a:gd name="connsiteX5" fmla="*/ 69109 w 397840"/>
                <a:gd name="connsiteY5" fmla="*/ 36450 h 4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840" h="438122">
                  <a:moveTo>
                    <a:pt x="109214" y="0"/>
                  </a:moveTo>
                  <a:lnTo>
                    <a:pt x="397840" y="320712"/>
                  </a:lnTo>
                  <a:lnTo>
                    <a:pt x="327196" y="381004"/>
                  </a:lnTo>
                  <a:lnTo>
                    <a:pt x="254171" y="438122"/>
                  </a:lnTo>
                  <a:lnTo>
                    <a:pt x="0" y="88129"/>
                  </a:lnTo>
                  <a:lnTo>
                    <a:pt x="69109" y="3645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9235364-96C9-984D-BFE8-80163600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10" y="4142906"/>
              <a:ext cx="194631" cy="235228"/>
            </a:xfrm>
            <a:custGeom>
              <a:avLst/>
              <a:gdLst>
                <a:gd name="connsiteX0" fmla="*/ 117959 w 371393"/>
                <a:gd name="connsiteY0" fmla="*/ 0 h 448861"/>
                <a:gd name="connsiteX1" fmla="*/ 371393 w 371393"/>
                <a:gd name="connsiteY1" fmla="*/ 348159 h 448861"/>
                <a:gd name="connsiteX2" fmla="*/ 295135 w 371393"/>
                <a:gd name="connsiteY2" fmla="*/ 399700 h 448861"/>
                <a:gd name="connsiteX3" fmla="*/ 215700 w 371393"/>
                <a:gd name="connsiteY3" fmla="*/ 448861 h 448861"/>
                <a:gd name="connsiteX4" fmla="*/ 0 w 371393"/>
                <a:gd name="connsiteY4" fmla="*/ 76065 h 448861"/>
                <a:gd name="connsiteX5" fmla="*/ 86573 w 371393"/>
                <a:gd name="connsiteY5" fmla="*/ 23470 h 4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393" h="448861">
                  <a:moveTo>
                    <a:pt x="117959" y="0"/>
                  </a:moveTo>
                  <a:lnTo>
                    <a:pt x="371393" y="348159"/>
                  </a:lnTo>
                  <a:lnTo>
                    <a:pt x="295135" y="399700"/>
                  </a:lnTo>
                  <a:lnTo>
                    <a:pt x="215700" y="448861"/>
                  </a:lnTo>
                  <a:lnTo>
                    <a:pt x="0" y="76065"/>
                  </a:lnTo>
                  <a:lnTo>
                    <a:pt x="86573" y="234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AE5AD76-80E0-814F-8B22-ED28A8CAB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72" y="4196450"/>
              <a:ext cx="177945" cy="239087"/>
            </a:xfrm>
            <a:custGeom>
              <a:avLst/>
              <a:gdLst>
                <a:gd name="connsiteX0" fmla="*/ 125209 w 339553"/>
                <a:gd name="connsiteY0" fmla="*/ 0 h 456226"/>
                <a:gd name="connsiteX1" fmla="*/ 339553 w 339553"/>
                <a:gd name="connsiteY1" fmla="*/ 372130 h 456226"/>
                <a:gd name="connsiteX2" fmla="*/ 258736 w 339553"/>
                <a:gd name="connsiteY2" fmla="*/ 416558 h 456226"/>
                <a:gd name="connsiteX3" fmla="*/ 174749 w 339553"/>
                <a:gd name="connsiteY3" fmla="*/ 456226 h 456226"/>
                <a:gd name="connsiteX4" fmla="*/ 0 w 339553"/>
                <a:gd name="connsiteY4" fmla="*/ 62914 h 456226"/>
                <a:gd name="connsiteX5" fmla="*/ 104561 w 339553"/>
                <a:gd name="connsiteY5" fmla="*/ 12545 h 45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53" h="456226">
                  <a:moveTo>
                    <a:pt x="125209" y="0"/>
                  </a:moveTo>
                  <a:lnTo>
                    <a:pt x="339553" y="372130"/>
                  </a:lnTo>
                  <a:lnTo>
                    <a:pt x="258736" y="416558"/>
                  </a:lnTo>
                  <a:lnTo>
                    <a:pt x="174749" y="456226"/>
                  </a:lnTo>
                  <a:lnTo>
                    <a:pt x="0" y="62914"/>
                  </a:lnTo>
                  <a:lnTo>
                    <a:pt x="104561" y="125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61B673B-AA97-F845-85B6-20880C40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809" y="4240736"/>
              <a:ext cx="160790" cy="240558"/>
            </a:xfrm>
            <a:custGeom>
              <a:avLst/>
              <a:gdLst>
                <a:gd name="connsiteX0" fmla="*/ 131999 w 306819"/>
                <a:gd name="connsiteY0" fmla="*/ 0 h 459034"/>
                <a:gd name="connsiteX1" fmla="*/ 306819 w 306819"/>
                <a:gd name="connsiteY1" fmla="*/ 392391 h 459034"/>
                <a:gd name="connsiteX2" fmla="*/ 221094 w 306819"/>
                <a:gd name="connsiteY2" fmla="*/ 428886 h 459034"/>
                <a:gd name="connsiteX3" fmla="*/ 132988 w 306819"/>
                <a:gd name="connsiteY3" fmla="*/ 459034 h 459034"/>
                <a:gd name="connsiteX4" fmla="*/ 0 w 306819"/>
                <a:gd name="connsiteY4" fmla="*/ 49454 h 459034"/>
                <a:gd name="connsiteX5" fmla="*/ 122137 w 306819"/>
                <a:gd name="connsiteY5" fmla="*/ 4751 h 45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19" h="459034">
                  <a:moveTo>
                    <a:pt x="131999" y="0"/>
                  </a:moveTo>
                  <a:lnTo>
                    <a:pt x="306819" y="392391"/>
                  </a:lnTo>
                  <a:lnTo>
                    <a:pt x="221094" y="428886"/>
                  </a:lnTo>
                  <a:lnTo>
                    <a:pt x="132988" y="459034"/>
                  </a:lnTo>
                  <a:lnTo>
                    <a:pt x="0" y="49454"/>
                  </a:lnTo>
                  <a:lnTo>
                    <a:pt x="122137" y="47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38F5F9D-D391-5F48-94ED-A0F06BDEE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769" y="4275532"/>
              <a:ext cx="141191" cy="239040"/>
            </a:xfrm>
            <a:custGeom>
              <a:avLst/>
              <a:gdLst>
                <a:gd name="connsiteX0" fmla="*/ 136518 w 269420"/>
                <a:gd name="connsiteY0" fmla="*/ 0 h 456136"/>
                <a:gd name="connsiteX1" fmla="*/ 269420 w 269420"/>
                <a:gd name="connsiteY1" fmla="*/ 407740 h 456136"/>
                <a:gd name="connsiteX2" fmla="*/ 181186 w 269420"/>
                <a:gd name="connsiteY2" fmla="*/ 434715 h 456136"/>
                <a:gd name="connsiteX3" fmla="*/ 89773 w 269420"/>
                <a:gd name="connsiteY3" fmla="*/ 456136 h 456136"/>
                <a:gd name="connsiteX4" fmla="*/ 0 w 269420"/>
                <a:gd name="connsiteY4" fmla="*/ 35102 h 45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420" h="456136">
                  <a:moveTo>
                    <a:pt x="136518" y="0"/>
                  </a:moveTo>
                  <a:lnTo>
                    <a:pt x="269420" y="407740"/>
                  </a:lnTo>
                  <a:lnTo>
                    <a:pt x="181186" y="434715"/>
                  </a:lnTo>
                  <a:lnTo>
                    <a:pt x="89773" y="456136"/>
                  </a:lnTo>
                  <a:lnTo>
                    <a:pt x="0" y="351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EB7EAA8-14CD-AA47-A224-92E8C8F70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319" y="4299836"/>
              <a:ext cx="119843" cy="235535"/>
            </a:xfrm>
            <a:custGeom>
              <a:avLst/>
              <a:gdLst>
                <a:gd name="connsiteX0" fmla="*/ 139007 w 228682"/>
                <a:gd name="connsiteY0" fmla="*/ 0 h 449446"/>
                <a:gd name="connsiteX1" fmla="*/ 228682 w 228682"/>
                <a:gd name="connsiteY1" fmla="*/ 420091 h 449446"/>
                <a:gd name="connsiteX2" fmla="*/ 137007 w 228682"/>
                <a:gd name="connsiteY2" fmla="*/ 437545 h 449446"/>
                <a:gd name="connsiteX3" fmla="*/ 45333 w 228682"/>
                <a:gd name="connsiteY3" fmla="*/ 449446 h 449446"/>
                <a:gd name="connsiteX4" fmla="*/ 0 w 228682"/>
                <a:gd name="connsiteY4" fmla="*/ 21214 h 44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82" h="449446">
                  <a:moveTo>
                    <a:pt x="139007" y="0"/>
                  </a:moveTo>
                  <a:lnTo>
                    <a:pt x="228682" y="420091"/>
                  </a:lnTo>
                  <a:lnTo>
                    <a:pt x="137007" y="437545"/>
                  </a:lnTo>
                  <a:lnTo>
                    <a:pt x="45333" y="449446"/>
                  </a:lnTo>
                  <a:lnTo>
                    <a:pt x="0" y="212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0EF8893-AB0F-C744-B21D-06888A8C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361" y="4313844"/>
              <a:ext cx="96504" cy="229014"/>
            </a:xfrm>
            <a:custGeom>
              <a:avLst/>
              <a:gdLst>
                <a:gd name="connsiteX0" fmla="*/ 139414 w 184150"/>
                <a:gd name="connsiteY0" fmla="*/ 0 h 437004"/>
                <a:gd name="connsiteX1" fmla="*/ 184150 w 184150"/>
                <a:gd name="connsiteY1" fmla="*/ 428277 h 437004"/>
                <a:gd name="connsiteX2" fmla="*/ 92470 w 184150"/>
                <a:gd name="connsiteY2" fmla="*/ 435417 h 437004"/>
                <a:gd name="connsiteX3" fmla="*/ 0 w 184150"/>
                <a:gd name="connsiteY3" fmla="*/ 437004 h 437004"/>
                <a:gd name="connsiteX4" fmla="*/ 0 w 184150"/>
                <a:gd name="connsiteY4" fmla="*/ 7040 h 4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50" h="437004">
                  <a:moveTo>
                    <a:pt x="139414" y="0"/>
                  </a:moveTo>
                  <a:lnTo>
                    <a:pt x="184150" y="428277"/>
                  </a:lnTo>
                  <a:lnTo>
                    <a:pt x="92470" y="435417"/>
                  </a:lnTo>
                  <a:lnTo>
                    <a:pt x="0" y="437004"/>
                  </a:lnTo>
                  <a:lnTo>
                    <a:pt x="0" y="7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4F6F703-056B-5B4A-BFAA-C1BC6ECDA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403" y="4313896"/>
              <a:ext cx="97337" cy="228963"/>
            </a:xfrm>
            <a:custGeom>
              <a:avLst/>
              <a:gdLst>
                <a:gd name="connsiteX0" fmla="*/ 45112 w 185738"/>
                <a:gd name="connsiteY0" fmla="*/ 0 h 436905"/>
                <a:gd name="connsiteX1" fmla="*/ 185738 w 185738"/>
                <a:gd name="connsiteY1" fmla="*/ 7101 h 436905"/>
                <a:gd name="connsiteX2" fmla="*/ 185738 w 185738"/>
                <a:gd name="connsiteY2" fmla="*/ 436905 h 436905"/>
                <a:gd name="connsiteX3" fmla="*/ 92869 w 185738"/>
                <a:gd name="connsiteY3" fmla="*/ 435318 h 436905"/>
                <a:gd name="connsiteX4" fmla="*/ 0 w 185738"/>
                <a:gd name="connsiteY4" fmla="*/ 428178 h 43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8" h="436905">
                  <a:moveTo>
                    <a:pt x="45112" y="0"/>
                  </a:moveTo>
                  <a:lnTo>
                    <a:pt x="185738" y="7101"/>
                  </a:lnTo>
                  <a:lnTo>
                    <a:pt x="185738" y="436905"/>
                  </a:lnTo>
                  <a:lnTo>
                    <a:pt x="92869" y="435318"/>
                  </a:lnTo>
                  <a:lnTo>
                    <a:pt x="0" y="42817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EBD43BA-1158-7145-A001-19086587C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109" y="4299930"/>
              <a:ext cx="119170" cy="235441"/>
            </a:xfrm>
            <a:custGeom>
              <a:avLst/>
              <a:gdLst>
                <a:gd name="connsiteX0" fmla="*/ 89253 w 227399"/>
                <a:gd name="connsiteY0" fmla="*/ 0 h 449269"/>
                <a:gd name="connsiteX1" fmla="*/ 227399 w 227399"/>
                <a:gd name="connsiteY1" fmla="*/ 21084 h 449269"/>
                <a:gd name="connsiteX2" fmla="*/ 182170 w 227399"/>
                <a:gd name="connsiteY2" fmla="*/ 449269 h 449269"/>
                <a:gd name="connsiteX3" fmla="*/ 91085 w 227399"/>
                <a:gd name="connsiteY3" fmla="*/ 437368 h 449269"/>
                <a:gd name="connsiteX4" fmla="*/ 0 w 227399"/>
                <a:gd name="connsiteY4" fmla="*/ 419914 h 4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399" h="449269">
                  <a:moveTo>
                    <a:pt x="89253" y="0"/>
                  </a:moveTo>
                  <a:lnTo>
                    <a:pt x="227399" y="21084"/>
                  </a:lnTo>
                  <a:lnTo>
                    <a:pt x="182170" y="449269"/>
                  </a:lnTo>
                  <a:lnTo>
                    <a:pt x="91085" y="437368"/>
                  </a:lnTo>
                  <a:lnTo>
                    <a:pt x="0" y="4199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D3E0B3C-0940-B04E-8EC2-B542FCB85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309" y="4275729"/>
              <a:ext cx="141148" cy="238843"/>
            </a:xfrm>
            <a:custGeom>
              <a:avLst/>
              <a:gdLst>
                <a:gd name="connsiteX0" fmla="*/ 132780 w 269338"/>
                <a:gd name="connsiteY0" fmla="*/ 0 h 455760"/>
                <a:gd name="connsiteX1" fmla="*/ 269338 w 269338"/>
                <a:gd name="connsiteY1" fmla="*/ 35113 h 455760"/>
                <a:gd name="connsiteX2" fmla="*/ 179647 w 269338"/>
                <a:gd name="connsiteY2" fmla="*/ 455760 h 455760"/>
                <a:gd name="connsiteX3" fmla="*/ 89824 w 269338"/>
                <a:gd name="connsiteY3" fmla="*/ 434339 h 455760"/>
                <a:gd name="connsiteX4" fmla="*/ 0 w 269338"/>
                <a:gd name="connsiteY4" fmla="*/ 407364 h 4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38" h="455760">
                  <a:moveTo>
                    <a:pt x="132780" y="0"/>
                  </a:moveTo>
                  <a:lnTo>
                    <a:pt x="269338" y="35113"/>
                  </a:lnTo>
                  <a:lnTo>
                    <a:pt x="179647" y="455760"/>
                  </a:lnTo>
                  <a:lnTo>
                    <a:pt x="89824" y="434339"/>
                  </a:lnTo>
                  <a:lnTo>
                    <a:pt x="0" y="4073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F4C3864-F927-1544-936C-82CFDC58C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670" y="4241145"/>
              <a:ext cx="160815" cy="240149"/>
            </a:xfrm>
            <a:custGeom>
              <a:avLst/>
              <a:gdLst>
                <a:gd name="connsiteX0" fmla="*/ 174857 w 306867"/>
                <a:gd name="connsiteY0" fmla="*/ 0 h 458252"/>
                <a:gd name="connsiteX1" fmla="*/ 183095 w 306867"/>
                <a:gd name="connsiteY1" fmla="*/ 3969 h 458252"/>
                <a:gd name="connsiteX2" fmla="*/ 306867 w 306867"/>
                <a:gd name="connsiteY2" fmla="*/ 49270 h 458252"/>
                <a:gd name="connsiteX3" fmla="*/ 173641 w 306867"/>
                <a:gd name="connsiteY3" fmla="*/ 458252 h 458252"/>
                <a:gd name="connsiteX4" fmla="*/ 87217 w 306867"/>
                <a:gd name="connsiteY4" fmla="*/ 428104 h 458252"/>
                <a:gd name="connsiteX5" fmla="*/ 0 w 306867"/>
                <a:gd name="connsiteY5" fmla="*/ 391609 h 45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67" h="458252">
                  <a:moveTo>
                    <a:pt x="174857" y="0"/>
                  </a:moveTo>
                  <a:lnTo>
                    <a:pt x="183095" y="3969"/>
                  </a:lnTo>
                  <a:lnTo>
                    <a:pt x="306867" y="49270"/>
                  </a:lnTo>
                  <a:lnTo>
                    <a:pt x="173641" y="458252"/>
                  </a:lnTo>
                  <a:lnTo>
                    <a:pt x="87217" y="428104"/>
                  </a:lnTo>
                  <a:lnTo>
                    <a:pt x="0" y="3916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9593B0C-64DF-EB41-A7DD-D75F6B599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022" y="4196632"/>
              <a:ext cx="178164" cy="238906"/>
            </a:xfrm>
            <a:custGeom>
              <a:avLst/>
              <a:gdLst>
                <a:gd name="connsiteX0" fmla="*/ 214914 w 339970"/>
                <a:gd name="connsiteY0" fmla="*/ 0 h 455880"/>
                <a:gd name="connsiteX1" fmla="*/ 234993 w 339970"/>
                <a:gd name="connsiteY1" fmla="*/ 12199 h 455880"/>
                <a:gd name="connsiteX2" fmla="*/ 339970 w 339970"/>
                <a:gd name="connsiteY2" fmla="*/ 62768 h 455880"/>
                <a:gd name="connsiteX3" fmla="*/ 164454 w 339970"/>
                <a:gd name="connsiteY3" fmla="*/ 455880 h 455880"/>
                <a:gd name="connsiteX4" fmla="*/ 80241 w 339970"/>
                <a:gd name="connsiteY4" fmla="*/ 416212 h 455880"/>
                <a:gd name="connsiteX5" fmla="*/ 0 w 339970"/>
                <a:gd name="connsiteY5" fmla="*/ 371784 h 4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70" h="455880">
                  <a:moveTo>
                    <a:pt x="214914" y="0"/>
                  </a:moveTo>
                  <a:lnTo>
                    <a:pt x="234993" y="12199"/>
                  </a:lnTo>
                  <a:lnTo>
                    <a:pt x="339970" y="62768"/>
                  </a:lnTo>
                  <a:lnTo>
                    <a:pt x="164454" y="455880"/>
                  </a:lnTo>
                  <a:lnTo>
                    <a:pt x="80241" y="416212"/>
                  </a:lnTo>
                  <a:lnTo>
                    <a:pt x="0" y="3717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965DB4C-7DA1-D741-A451-F24E65263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198" y="4142906"/>
              <a:ext cx="194631" cy="235228"/>
            </a:xfrm>
            <a:custGeom>
              <a:avLst/>
              <a:gdLst>
                <a:gd name="connsiteX0" fmla="*/ 253434 w 371393"/>
                <a:gd name="connsiteY0" fmla="*/ 0 h 448861"/>
                <a:gd name="connsiteX1" fmla="*/ 284820 w 371393"/>
                <a:gd name="connsiteY1" fmla="*/ 23470 h 448861"/>
                <a:gd name="connsiteX2" fmla="*/ 371393 w 371393"/>
                <a:gd name="connsiteY2" fmla="*/ 76065 h 448861"/>
                <a:gd name="connsiteX3" fmla="*/ 155694 w 371393"/>
                <a:gd name="connsiteY3" fmla="*/ 448861 h 448861"/>
                <a:gd name="connsiteX4" fmla="*/ 77847 w 371393"/>
                <a:gd name="connsiteY4" fmla="*/ 399700 h 448861"/>
                <a:gd name="connsiteX5" fmla="*/ 0 w 371393"/>
                <a:gd name="connsiteY5" fmla="*/ 348159 h 4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393" h="448861">
                  <a:moveTo>
                    <a:pt x="253434" y="0"/>
                  </a:moveTo>
                  <a:lnTo>
                    <a:pt x="284820" y="23470"/>
                  </a:lnTo>
                  <a:lnTo>
                    <a:pt x="371393" y="76065"/>
                  </a:lnTo>
                  <a:lnTo>
                    <a:pt x="155694" y="448861"/>
                  </a:lnTo>
                  <a:lnTo>
                    <a:pt x="77847" y="399700"/>
                  </a:lnTo>
                  <a:lnTo>
                    <a:pt x="0" y="3481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798B08A-28AC-1F4F-84F8-B841B01BC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693" y="4081147"/>
              <a:ext cx="208720" cy="229600"/>
            </a:xfrm>
            <a:custGeom>
              <a:avLst/>
              <a:gdLst>
                <a:gd name="connsiteX0" fmla="*/ 288627 w 398277"/>
                <a:gd name="connsiteY0" fmla="*/ 0 h 438122"/>
                <a:gd name="connsiteX1" fmla="*/ 328731 w 398277"/>
                <a:gd name="connsiteY1" fmla="*/ 36450 h 438122"/>
                <a:gd name="connsiteX2" fmla="*/ 398277 w 398277"/>
                <a:gd name="connsiteY2" fmla="*/ 88455 h 438122"/>
                <a:gd name="connsiteX3" fmla="*/ 144560 w 398277"/>
                <a:gd name="connsiteY3" fmla="*/ 438122 h 438122"/>
                <a:gd name="connsiteX4" fmla="*/ 69897 w 398277"/>
                <a:gd name="connsiteY4" fmla="*/ 381004 h 438122"/>
                <a:gd name="connsiteX5" fmla="*/ 0 w 398277"/>
                <a:gd name="connsiteY5" fmla="*/ 320712 h 4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277" h="438122">
                  <a:moveTo>
                    <a:pt x="288627" y="0"/>
                  </a:moveTo>
                  <a:lnTo>
                    <a:pt x="328731" y="36450"/>
                  </a:lnTo>
                  <a:lnTo>
                    <a:pt x="398277" y="88455"/>
                  </a:lnTo>
                  <a:lnTo>
                    <a:pt x="144560" y="438122"/>
                  </a:lnTo>
                  <a:lnTo>
                    <a:pt x="69897" y="381004"/>
                  </a:lnTo>
                  <a:lnTo>
                    <a:pt x="0" y="3207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7E1A702-61A2-0A44-9907-FCA3EEF60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341" y="4011818"/>
              <a:ext cx="219652" cy="219896"/>
            </a:xfrm>
            <a:custGeom>
              <a:avLst/>
              <a:gdLst>
                <a:gd name="connsiteX0" fmla="*/ 319547 w 419139"/>
                <a:gd name="connsiteY0" fmla="*/ 0 h 419605"/>
                <a:gd name="connsiteX1" fmla="*/ 366054 w 419139"/>
                <a:gd name="connsiteY1" fmla="*/ 51171 h 419605"/>
                <a:gd name="connsiteX2" fmla="*/ 419139 w 419139"/>
                <a:gd name="connsiteY2" fmla="*/ 99418 h 419605"/>
                <a:gd name="connsiteX3" fmla="*/ 131683 w 419139"/>
                <a:gd name="connsiteY3" fmla="*/ 419605 h 419605"/>
                <a:gd name="connsiteX4" fmla="*/ 62669 w 419139"/>
                <a:gd name="connsiteY4" fmla="*/ 356029 h 419605"/>
                <a:gd name="connsiteX5" fmla="*/ 0 w 419139"/>
                <a:gd name="connsiteY5" fmla="*/ 288479 h 41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139" h="419605">
                  <a:moveTo>
                    <a:pt x="319547" y="0"/>
                  </a:moveTo>
                  <a:lnTo>
                    <a:pt x="366054" y="51171"/>
                  </a:lnTo>
                  <a:lnTo>
                    <a:pt x="419139" y="99418"/>
                  </a:lnTo>
                  <a:lnTo>
                    <a:pt x="131683" y="419605"/>
                  </a:lnTo>
                  <a:lnTo>
                    <a:pt x="62669" y="356029"/>
                  </a:lnTo>
                  <a:lnTo>
                    <a:pt x="0" y="28847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6E44B3F-AE3A-9747-9B7D-F5C104987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305" y="3935024"/>
              <a:ext cx="228615" cy="207672"/>
            </a:xfrm>
            <a:custGeom>
              <a:avLst/>
              <a:gdLst>
                <a:gd name="connsiteX0" fmla="*/ 348186 w 436242"/>
                <a:gd name="connsiteY0" fmla="*/ 0 h 396278"/>
                <a:gd name="connsiteX1" fmla="*/ 399292 w 436242"/>
                <a:gd name="connsiteY1" fmla="*/ 68342 h 396278"/>
                <a:gd name="connsiteX2" fmla="*/ 436242 w 436242"/>
                <a:gd name="connsiteY2" fmla="*/ 108998 h 396278"/>
                <a:gd name="connsiteX3" fmla="*/ 117410 w 436242"/>
                <a:gd name="connsiteY3" fmla="*/ 396278 h 396278"/>
                <a:gd name="connsiteX4" fmla="*/ 56325 w 436242"/>
                <a:gd name="connsiteY4" fmla="*/ 326381 h 396278"/>
                <a:gd name="connsiteX5" fmla="*/ 0 w 436242"/>
                <a:gd name="connsiteY5" fmla="*/ 253308 h 39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242" h="396278">
                  <a:moveTo>
                    <a:pt x="348186" y="0"/>
                  </a:moveTo>
                  <a:lnTo>
                    <a:pt x="399292" y="68342"/>
                  </a:lnTo>
                  <a:lnTo>
                    <a:pt x="436242" y="108998"/>
                  </a:lnTo>
                  <a:lnTo>
                    <a:pt x="117410" y="396278"/>
                  </a:lnTo>
                  <a:lnTo>
                    <a:pt x="56325" y="326381"/>
                  </a:lnTo>
                  <a:lnTo>
                    <a:pt x="0" y="25330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EB7712-FA28-1541-B75C-B1B1AD388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255" y="3851665"/>
              <a:ext cx="235675" cy="194527"/>
            </a:xfrm>
            <a:custGeom>
              <a:avLst/>
              <a:gdLst>
                <a:gd name="connsiteX0" fmla="*/ 373228 w 449713"/>
                <a:gd name="connsiteY0" fmla="*/ 0 h 371195"/>
                <a:gd name="connsiteX1" fmla="*/ 426185 w 449713"/>
                <a:gd name="connsiteY1" fmla="*/ 87170 h 371195"/>
                <a:gd name="connsiteX2" fmla="*/ 449713 w 449713"/>
                <a:gd name="connsiteY2" fmla="*/ 118634 h 371195"/>
                <a:gd name="connsiteX3" fmla="*/ 102394 w 449713"/>
                <a:gd name="connsiteY3" fmla="*/ 371195 h 371195"/>
                <a:gd name="connsiteX4" fmla="*/ 49213 w 449713"/>
                <a:gd name="connsiteY4" fmla="*/ 294937 h 371195"/>
                <a:gd name="connsiteX5" fmla="*/ 0 w 449713"/>
                <a:gd name="connsiteY5" fmla="*/ 215502 h 37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713" h="371195">
                  <a:moveTo>
                    <a:pt x="373228" y="0"/>
                  </a:moveTo>
                  <a:lnTo>
                    <a:pt x="426185" y="87170"/>
                  </a:lnTo>
                  <a:lnTo>
                    <a:pt x="449713" y="118634"/>
                  </a:lnTo>
                  <a:lnTo>
                    <a:pt x="102394" y="371195"/>
                  </a:lnTo>
                  <a:lnTo>
                    <a:pt x="49213" y="294937"/>
                  </a:lnTo>
                  <a:lnTo>
                    <a:pt x="0" y="2155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3ED0F6E-82C6-7A4A-9910-DE3B21701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684" y="3763786"/>
              <a:ext cx="238823" cy="178413"/>
            </a:xfrm>
            <a:custGeom>
              <a:avLst/>
              <a:gdLst>
                <a:gd name="connsiteX0" fmla="*/ 392470 w 455722"/>
                <a:gd name="connsiteY0" fmla="*/ 0 h 340447"/>
                <a:gd name="connsiteX1" fmla="*/ 442888 w 455722"/>
                <a:gd name="connsiteY1" fmla="*/ 104662 h 340447"/>
                <a:gd name="connsiteX2" fmla="*/ 455722 w 455722"/>
                <a:gd name="connsiteY2" fmla="*/ 125787 h 340447"/>
                <a:gd name="connsiteX3" fmla="*/ 84096 w 455722"/>
                <a:gd name="connsiteY3" fmla="*/ 340447 h 340447"/>
                <a:gd name="connsiteX4" fmla="*/ 39668 w 455722"/>
                <a:gd name="connsiteY4" fmla="*/ 258764 h 340447"/>
                <a:gd name="connsiteX5" fmla="*/ 0 w 455722"/>
                <a:gd name="connsiteY5" fmla="*/ 174702 h 34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722" h="340447">
                  <a:moveTo>
                    <a:pt x="392470" y="0"/>
                  </a:moveTo>
                  <a:lnTo>
                    <a:pt x="442888" y="104662"/>
                  </a:lnTo>
                  <a:lnTo>
                    <a:pt x="455722" y="125787"/>
                  </a:lnTo>
                  <a:lnTo>
                    <a:pt x="84096" y="340447"/>
                  </a:lnTo>
                  <a:lnTo>
                    <a:pt x="39668" y="258764"/>
                  </a:lnTo>
                  <a:lnTo>
                    <a:pt x="0" y="1747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A1D7996-D8DD-A64A-81EF-077718036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926" y="3670985"/>
              <a:ext cx="240034" cy="160567"/>
            </a:xfrm>
            <a:custGeom>
              <a:avLst/>
              <a:gdLst>
                <a:gd name="connsiteX0" fmla="*/ 408654 w 458033"/>
                <a:gd name="connsiteY0" fmla="*/ 0 h 306393"/>
                <a:gd name="connsiteX1" fmla="*/ 453491 w 458033"/>
                <a:gd name="connsiteY1" fmla="*/ 122504 h 306393"/>
                <a:gd name="connsiteX2" fmla="*/ 458033 w 458033"/>
                <a:gd name="connsiteY2" fmla="*/ 131933 h 306393"/>
                <a:gd name="connsiteX3" fmla="*/ 65881 w 458033"/>
                <a:gd name="connsiteY3" fmla="*/ 306393 h 306393"/>
                <a:gd name="connsiteX4" fmla="*/ 30956 w 458033"/>
                <a:gd name="connsiteY4" fmla="*/ 220668 h 306393"/>
                <a:gd name="connsiteX5" fmla="*/ 0 w 458033"/>
                <a:gd name="connsiteY5" fmla="*/ 132562 h 30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033" h="306393">
                  <a:moveTo>
                    <a:pt x="408654" y="0"/>
                  </a:moveTo>
                  <a:lnTo>
                    <a:pt x="453491" y="122504"/>
                  </a:lnTo>
                  <a:lnTo>
                    <a:pt x="458033" y="131933"/>
                  </a:lnTo>
                  <a:lnTo>
                    <a:pt x="65881" y="306393"/>
                  </a:lnTo>
                  <a:lnTo>
                    <a:pt x="30956" y="220668"/>
                  </a:lnTo>
                  <a:lnTo>
                    <a:pt x="0" y="1325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FEAB9DF-3496-9741-B4C4-7FC2A2AD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650" y="3575616"/>
              <a:ext cx="238558" cy="140296"/>
            </a:xfrm>
            <a:custGeom>
              <a:avLst/>
              <a:gdLst>
                <a:gd name="connsiteX0" fmla="*/ 420477 w 455215"/>
                <a:gd name="connsiteY0" fmla="*/ 0 h 267712"/>
                <a:gd name="connsiteX1" fmla="*/ 455215 w 455215"/>
                <a:gd name="connsiteY1" fmla="*/ 135103 h 267712"/>
                <a:gd name="connsiteX2" fmla="*/ 46810 w 455215"/>
                <a:gd name="connsiteY2" fmla="*/ 267712 h 267712"/>
                <a:gd name="connsiteX3" fmla="*/ 21422 w 455215"/>
                <a:gd name="connsiteY3" fmla="*/ 179478 h 267712"/>
                <a:gd name="connsiteX4" fmla="*/ 0 w 455215"/>
                <a:gd name="connsiteY4" fmla="*/ 89654 h 26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15" h="267712">
                  <a:moveTo>
                    <a:pt x="420477" y="0"/>
                  </a:moveTo>
                  <a:lnTo>
                    <a:pt x="455215" y="135103"/>
                  </a:lnTo>
                  <a:lnTo>
                    <a:pt x="46810" y="267712"/>
                  </a:lnTo>
                  <a:lnTo>
                    <a:pt x="21422" y="179478"/>
                  </a:lnTo>
                  <a:lnTo>
                    <a:pt x="0" y="896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14BC2EB-1552-5F4D-B315-4142E2815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851" y="3476540"/>
              <a:ext cx="235097" cy="119574"/>
            </a:xfrm>
            <a:custGeom>
              <a:avLst/>
              <a:gdLst>
                <a:gd name="connsiteX0" fmla="*/ 427395 w 448611"/>
                <a:gd name="connsiteY0" fmla="*/ 0 h 228170"/>
                <a:gd name="connsiteX1" fmla="*/ 448611 w 448611"/>
                <a:gd name="connsiteY1" fmla="*/ 139015 h 228170"/>
                <a:gd name="connsiteX2" fmla="*/ 28588 w 448611"/>
                <a:gd name="connsiteY2" fmla="*/ 228170 h 228170"/>
                <a:gd name="connsiteX3" fmla="*/ 11912 w 448611"/>
                <a:gd name="connsiteY3" fmla="*/ 138088 h 228170"/>
                <a:gd name="connsiteX4" fmla="*/ 0 w 448611"/>
                <a:gd name="connsiteY4" fmla="*/ 44817 h 22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11" h="228170">
                  <a:moveTo>
                    <a:pt x="427395" y="0"/>
                  </a:moveTo>
                  <a:lnTo>
                    <a:pt x="448611" y="139015"/>
                  </a:lnTo>
                  <a:lnTo>
                    <a:pt x="28588" y="228170"/>
                  </a:lnTo>
                  <a:lnTo>
                    <a:pt x="11912" y="138088"/>
                  </a:lnTo>
                  <a:lnTo>
                    <a:pt x="0" y="448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1E83287-7685-5241-8A56-7D7183E83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532" y="3377314"/>
              <a:ext cx="229412" cy="96504"/>
            </a:xfrm>
            <a:custGeom>
              <a:avLst/>
              <a:gdLst>
                <a:gd name="connsiteX0" fmla="*/ 0 w 437763"/>
                <a:gd name="connsiteY0" fmla="*/ 0 h 184150"/>
                <a:gd name="connsiteX1" fmla="*/ 430719 w 437763"/>
                <a:gd name="connsiteY1" fmla="*/ 0 h 184150"/>
                <a:gd name="connsiteX2" fmla="*/ 437763 w 437763"/>
                <a:gd name="connsiteY2" fmla="*/ 139501 h 184150"/>
                <a:gd name="connsiteX3" fmla="*/ 10323 w 437763"/>
                <a:gd name="connsiteY3" fmla="*/ 184150 h 184150"/>
                <a:gd name="connsiteX4" fmla="*/ 3177 w 437763"/>
                <a:gd name="connsiteY4" fmla="*/ 92470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63" h="184150">
                  <a:moveTo>
                    <a:pt x="0" y="0"/>
                  </a:moveTo>
                  <a:lnTo>
                    <a:pt x="430719" y="0"/>
                  </a:lnTo>
                  <a:lnTo>
                    <a:pt x="437763" y="139501"/>
                  </a:lnTo>
                  <a:lnTo>
                    <a:pt x="10323" y="184150"/>
                  </a:lnTo>
                  <a:lnTo>
                    <a:pt x="3177" y="924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146422A-5CA3-9A45-8EAC-DBB2DC944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531" y="3253355"/>
              <a:ext cx="229402" cy="97336"/>
            </a:xfrm>
            <a:custGeom>
              <a:avLst/>
              <a:gdLst>
                <a:gd name="connsiteX0" fmla="*/ 10323 w 437744"/>
                <a:gd name="connsiteY0" fmla="*/ 0 h 185737"/>
                <a:gd name="connsiteX1" fmla="*/ 437744 w 437744"/>
                <a:gd name="connsiteY1" fmla="*/ 45032 h 185737"/>
                <a:gd name="connsiteX2" fmla="*/ 430639 w 437744"/>
                <a:gd name="connsiteY2" fmla="*/ 185737 h 185737"/>
                <a:gd name="connsiteX3" fmla="*/ 0 w 437744"/>
                <a:gd name="connsiteY3" fmla="*/ 185737 h 185737"/>
                <a:gd name="connsiteX4" fmla="*/ 3177 w 437744"/>
                <a:gd name="connsiteY4" fmla="*/ 92869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44" h="185737">
                  <a:moveTo>
                    <a:pt x="10323" y="0"/>
                  </a:moveTo>
                  <a:lnTo>
                    <a:pt x="437744" y="45032"/>
                  </a:lnTo>
                  <a:lnTo>
                    <a:pt x="430639" y="185737"/>
                  </a:lnTo>
                  <a:lnTo>
                    <a:pt x="0" y="185737"/>
                  </a:lnTo>
                  <a:lnTo>
                    <a:pt x="3177" y="9286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B9EAFBD-6872-2447-B436-9D1E1B196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851" y="3131061"/>
              <a:ext cx="235097" cy="119730"/>
            </a:xfrm>
            <a:custGeom>
              <a:avLst/>
              <a:gdLst>
                <a:gd name="connsiteX0" fmla="*/ 28588 w 448611"/>
                <a:gd name="connsiteY0" fmla="*/ 0 h 228470"/>
                <a:gd name="connsiteX1" fmla="*/ 448611 w 448611"/>
                <a:gd name="connsiteY1" fmla="*/ 89155 h 228470"/>
                <a:gd name="connsiteX2" fmla="*/ 427349 w 448611"/>
                <a:gd name="connsiteY2" fmla="*/ 228470 h 228470"/>
                <a:gd name="connsiteX3" fmla="*/ 0 w 448611"/>
                <a:gd name="connsiteY3" fmla="*/ 183754 h 228470"/>
                <a:gd name="connsiteX4" fmla="*/ 11912 w 448611"/>
                <a:gd name="connsiteY4" fmla="*/ 91085 h 22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11" h="228470">
                  <a:moveTo>
                    <a:pt x="28588" y="0"/>
                  </a:moveTo>
                  <a:lnTo>
                    <a:pt x="448611" y="89155"/>
                  </a:lnTo>
                  <a:lnTo>
                    <a:pt x="427349" y="228470"/>
                  </a:lnTo>
                  <a:lnTo>
                    <a:pt x="0" y="183754"/>
                  </a:lnTo>
                  <a:lnTo>
                    <a:pt x="11912" y="910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7F61073-B5BD-6243-AAD2-33B96CDA4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649" y="3012093"/>
              <a:ext cx="238361" cy="140253"/>
            </a:xfrm>
            <a:custGeom>
              <a:avLst/>
              <a:gdLst>
                <a:gd name="connsiteX0" fmla="*/ 46810 w 454838"/>
                <a:gd name="connsiteY0" fmla="*/ 0 h 267630"/>
                <a:gd name="connsiteX1" fmla="*/ 454838 w 454838"/>
                <a:gd name="connsiteY1" fmla="*/ 132488 h 267630"/>
                <a:gd name="connsiteX2" fmla="*/ 420090 w 454838"/>
                <a:gd name="connsiteY2" fmla="*/ 267630 h 267630"/>
                <a:gd name="connsiteX3" fmla="*/ 0 w 454838"/>
                <a:gd name="connsiteY3" fmla="*/ 178058 h 267630"/>
                <a:gd name="connsiteX4" fmla="*/ 21422 w 454838"/>
                <a:gd name="connsiteY4" fmla="*/ 88234 h 26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838" h="267630">
                  <a:moveTo>
                    <a:pt x="46810" y="0"/>
                  </a:moveTo>
                  <a:lnTo>
                    <a:pt x="454838" y="132488"/>
                  </a:lnTo>
                  <a:lnTo>
                    <a:pt x="420090" y="267630"/>
                  </a:lnTo>
                  <a:lnTo>
                    <a:pt x="0" y="178058"/>
                  </a:lnTo>
                  <a:lnTo>
                    <a:pt x="21422" y="88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617CE35-9283-7C40-8B06-D21195BEB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926" y="2896454"/>
              <a:ext cx="239705" cy="159848"/>
            </a:xfrm>
            <a:custGeom>
              <a:avLst/>
              <a:gdLst>
                <a:gd name="connsiteX0" fmla="*/ 65881 w 457403"/>
                <a:gd name="connsiteY0" fmla="*/ 0 h 305022"/>
                <a:gd name="connsiteX1" fmla="*/ 457403 w 457403"/>
                <a:gd name="connsiteY1" fmla="*/ 174180 h 305022"/>
                <a:gd name="connsiteX2" fmla="*/ 453491 w 457403"/>
                <a:gd name="connsiteY2" fmla="*/ 182301 h 305022"/>
                <a:gd name="connsiteX3" fmla="*/ 408574 w 457403"/>
                <a:gd name="connsiteY3" fmla="*/ 305022 h 305022"/>
                <a:gd name="connsiteX4" fmla="*/ 0 w 457403"/>
                <a:gd name="connsiteY4" fmla="*/ 172054 h 305022"/>
                <a:gd name="connsiteX5" fmla="*/ 30956 w 457403"/>
                <a:gd name="connsiteY5" fmla="*/ 85631 h 30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403" h="305022">
                  <a:moveTo>
                    <a:pt x="65881" y="0"/>
                  </a:moveTo>
                  <a:lnTo>
                    <a:pt x="457403" y="174180"/>
                  </a:lnTo>
                  <a:lnTo>
                    <a:pt x="453491" y="182301"/>
                  </a:lnTo>
                  <a:lnTo>
                    <a:pt x="408574" y="305022"/>
                  </a:lnTo>
                  <a:lnTo>
                    <a:pt x="0" y="172054"/>
                  </a:lnTo>
                  <a:lnTo>
                    <a:pt x="30956" y="856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B515F2A-28B9-6F4B-938A-364408EA9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684" y="2784974"/>
              <a:ext cx="238733" cy="178677"/>
            </a:xfrm>
            <a:custGeom>
              <a:avLst/>
              <a:gdLst>
                <a:gd name="connsiteX0" fmla="*/ 84096 w 455549"/>
                <a:gd name="connsiteY0" fmla="*/ 0 h 340950"/>
                <a:gd name="connsiteX1" fmla="*/ 455549 w 455549"/>
                <a:gd name="connsiteY1" fmla="*/ 214945 h 340950"/>
                <a:gd name="connsiteX2" fmla="*/ 442888 w 455549"/>
                <a:gd name="connsiteY2" fmla="*/ 235786 h 340950"/>
                <a:gd name="connsiteX3" fmla="*/ 392228 w 455549"/>
                <a:gd name="connsiteY3" fmla="*/ 340950 h 340950"/>
                <a:gd name="connsiteX4" fmla="*/ 0 w 455549"/>
                <a:gd name="connsiteY4" fmla="*/ 166042 h 340950"/>
                <a:gd name="connsiteX5" fmla="*/ 39668 w 455549"/>
                <a:gd name="connsiteY5" fmla="*/ 81830 h 34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549" h="340950">
                  <a:moveTo>
                    <a:pt x="84096" y="0"/>
                  </a:moveTo>
                  <a:lnTo>
                    <a:pt x="455549" y="214945"/>
                  </a:lnTo>
                  <a:lnTo>
                    <a:pt x="442888" y="235786"/>
                  </a:lnTo>
                  <a:lnTo>
                    <a:pt x="392228" y="340950"/>
                  </a:lnTo>
                  <a:lnTo>
                    <a:pt x="0" y="166042"/>
                  </a:lnTo>
                  <a:lnTo>
                    <a:pt x="39668" y="818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77FE11-F424-7047-AA0A-D5BC59155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255" y="2680982"/>
              <a:ext cx="235773" cy="194774"/>
            </a:xfrm>
            <a:custGeom>
              <a:avLst/>
              <a:gdLst>
                <a:gd name="connsiteX0" fmla="*/ 102394 w 449900"/>
                <a:gd name="connsiteY0" fmla="*/ 0 h 371667"/>
                <a:gd name="connsiteX1" fmla="*/ 449900 w 449900"/>
                <a:gd name="connsiteY1" fmla="*/ 252312 h 371667"/>
                <a:gd name="connsiteX2" fmla="*/ 426185 w 449900"/>
                <a:gd name="connsiteY2" fmla="*/ 284026 h 371667"/>
                <a:gd name="connsiteX3" fmla="*/ 372942 w 449900"/>
                <a:gd name="connsiteY3" fmla="*/ 371667 h 371667"/>
                <a:gd name="connsiteX4" fmla="*/ 0 w 449900"/>
                <a:gd name="connsiteY4" fmla="*/ 157043 h 371667"/>
                <a:gd name="connsiteX5" fmla="*/ 49213 w 449900"/>
                <a:gd name="connsiteY5" fmla="*/ 77728 h 3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00" h="371667">
                  <a:moveTo>
                    <a:pt x="102394" y="0"/>
                  </a:moveTo>
                  <a:lnTo>
                    <a:pt x="449900" y="252312"/>
                  </a:lnTo>
                  <a:lnTo>
                    <a:pt x="426185" y="284026"/>
                  </a:lnTo>
                  <a:lnTo>
                    <a:pt x="372942" y="371667"/>
                  </a:lnTo>
                  <a:lnTo>
                    <a:pt x="0" y="157043"/>
                  </a:lnTo>
                  <a:lnTo>
                    <a:pt x="49213" y="777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CA6B204-B9D8-344F-BB90-62AB6846E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305" y="2583646"/>
              <a:ext cx="228930" cy="208505"/>
            </a:xfrm>
            <a:custGeom>
              <a:avLst/>
              <a:gdLst>
                <a:gd name="connsiteX0" fmla="*/ 117410 w 436843"/>
                <a:gd name="connsiteY0" fmla="*/ 0 h 397867"/>
                <a:gd name="connsiteX1" fmla="*/ 436843 w 436843"/>
                <a:gd name="connsiteY1" fmla="*/ 288207 h 397867"/>
                <a:gd name="connsiteX2" fmla="*/ 399292 w 436843"/>
                <a:gd name="connsiteY2" fmla="*/ 329524 h 397867"/>
                <a:gd name="connsiteX3" fmla="*/ 348186 w 436843"/>
                <a:gd name="connsiteY3" fmla="*/ 397867 h 397867"/>
                <a:gd name="connsiteX4" fmla="*/ 0 w 436843"/>
                <a:gd name="connsiteY4" fmla="*/ 144559 h 397867"/>
                <a:gd name="connsiteX5" fmla="*/ 56325 w 436843"/>
                <a:gd name="connsiteY5" fmla="*/ 71485 h 39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843" h="397867">
                  <a:moveTo>
                    <a:pt x="117410" y="0"/>
                  </a:moveTo>
                  <a:lnTo>
                    <a:pt x="436843" y="288207"/>
                  </a:lnTo>
                  <a:lnTo>
                    <a:pt x="399292" y="329524"/>
                  </a:lnTo>
                  <a:lnTo>
                    <a:pt x="348186" y="397867"/>
                  </a:lnTo>
                  <a:lnTo>
                    <a:pt x="0" y="144559"/>
                  </a:lnTo>
                  <a:lnTo>
                    <a:pt x="56325" y="714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FA23472-2A87-204A-B86D-8BBD1BC6A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341" y="2496292"/>
              <a:ext cx="219440" cy="219265"/>
            </a:xfrm>
            <a:custGeom>
              <a:avLst/>
              <a:gdLst>
                <a:gd name="connsiteX0" fmla="*/ 131683 w 418735"/>
                <a:gd name="connsiteY0" fmla="*/ 0 h 418401"/>
                <a:gd name="connsiteX1" fmla="*/ 418735 w 418735"/>
                <a:gd name="connsiteY1" fmla="*/ 318967 h 418401"/>
                <a:gd name="connsiteX2" fmla="*/ 366054 w 418735"/>
                <a:gd name="connsiteY2" fmla="*/ 366847 h 418401"/>
                <a:gd name="connsiteX3" fmla="*/ 319198 w 418735"/>
                <a:gd name="connsiteY3" fmla="*/ 418401 h 418401"/>
                <a:gd name="connsiteX4" fmla="*/ 0 w 418735"/>
                <a:gd name="connsiteY4" fmla="*/ 130969 h 418401"/>
                <a:gd name="connsiteX5" fmla="*/ 62669 w 418735"/>
                <a:gd name="connsiteY5" fmla="*/ 63500 h 41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735" h="418401">
                  <a:moveTo>
                    <a:pt x="131683" y="0"/>
                  </a:moveTo>
                  <a:lnTo>
                    <a:pt x="418735" y="318967"/>
                  </a:lnTo>
                  <a:lnTo>
                    <a:pt x="366054" y="366847"/>
                  </a:lnTo>
                  <a:lnTo>
                    <a:pt x="319198" y="418401"/>
                  </a:lnTo>
                  <a:lnTo>
                    <a:pt x="0" y="130969"/>
                  </a:lnTo>
                  <a:lnTo>
                    <a:pt x="62669" y="635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20333B3-7A11-9E4E-A622-E3F0F8954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693" y="2417259"/>
              <a:ext cx="208423" cy="228922"/>
            </a:xfrm>
            <a:custGeom>
              <a:avLst/>
              <a:gdLst>
                <a:gd name="connsiteX0" fmla="*/ 144560 w 397712"/>
                <a:gd name="connsiteY0" fmla="*/ 0 h 436827"/>
                <a:gd name="connsiteX1" fmla="*/ 397712 w 397712"/>
                <a:gd name="connsiteY1" fmla="*/ 348502 h 436827"/>
                <a:gd name="connsiteX2" fmla="*/ 328731 w 397712"/>
                <a:gd name="connsiteY2" fmla="*/ 400085 h 436827"/>
                <a:gd name="connsiteX3" fmla="*/ 288305 w 397712"/>
                <a:gd name="connsiteY3" fmla="*/ 436827 h 436827"/>
                <a:gd name="connsiteX4" fmla="*/ 0 w 397712"/>
                <a:gd name="connsiteY4" fmla="*/ 116681 h 436827"/>
                <a:gd name="connsiteX5" fmla="*/ 69897 w 397712"/>
                <a:gd name="connsiteY5" fmla="*/ 56356 h 43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712" h="436827">
                  <a:moveTo>
                    <a:pt x="144560" y="0"/>
                  </a:moveTo>
                  <a:lnTo>
                    <a:pt x="397712" y="348502"/>
                  </a:lnTo>
                  <a:lnTo>
                    <a:pt x="328731" y="400085"/>
                  </a:lnTo>
                  <a:lnTo>
                    <a:pt x="288305" y="436827"/>
                  </a:lnTo>
                  <a:lnTo>
                    <a:pt x="0" y="116681"/>
                  </a:lnTo>
                  <a:lnTo>
                    <a:pt x="69897" y="563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2476067-CDFE-B94B-A1F1-C08FFC4D5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198" y="2348208"/>
              <a:ext cx="194813" cy="236146"/>
            </a:xfrm>
            <a:custGeom>
              <a:avLst/>
              <a:gdLst>
                <a:gd name="connsiteX0" fmla="*/ 155694 w 371742"/>
                <a:gd name="connsiteY0" fmla="*/ 0 h 450613"/>
                <a:gd name="connsiteX1" fmla="*/ 371742 w 371742"/>
                <a:gd name="connsiteY1" fmla="*/ 374173 h 450613"/>
                <a:gd name="connsiteX2" fmla="*/ 284820 w 371742"/>
                <a:gd name="connsiteY2" fmla="*/ 426979 h 450613"/>
                <a:gd name="connsiteX3" fmla="*/ 253215 w 371742"/>
                <a:gd name="connsiteY3" fmla="*/ 450613 h 450613"/>
                <a:gd name="connsiteX4" fmla="*/ 0 w 371742"/>
                <a:gd name="connsiteY4" fmla="*/ 102394 h 450613"/>
                <a:gd name="connsiteX5" fmla="*/ 77847 w 371742"/>
                <a:gd name="connsiteY5" fmla="*/ 49213 h 45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742" h="450613">
                  <a:moveTo>
                    <a:pt x="155694" y="0"/>
                  </a:moveTo>
                  <a:lnTo>
                    <a:pt x="371742" y="374173"/>
                  </a:lnTo>
                  <a:lnTo>
                    <a:pt x="284820" y="426979"/>
                  </a:lnTo>
                  <a:lnTo>
                    <a:pt x="253215" y="450613"/>
                  </a:lnTo>
                  <a:lnTo>
                    <a:pt x="0" y="102394"/>
                  </a:lnTo>
                  <a:lnTo>
                    <a:pt x="77847" y="492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3E3757A-A19D-804C-AE36-53EC90520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022" y="2291636"/>
              <a:ext cx="178164" cy="238906"/>
            </a:xfrm>
            <a:custGeom>
              <a:avLst/>
              <a:gdLst>
                <a:gd name="connsiteX0" fmla="*/ 164454 w 339970"/>
                <a:gd name="connsiteY0" fmla="*/ 0 h 455880"/>
                <a:gd name="connsiteX1" fmla="*/ 339970 w 339970"/>
                <a:gd name="connsiteY1" fmla="*/ 393112 h 455880"/>
                <a:gd name="connsiteX2" fmla="*/ 234993 w 339970"/>
                <a:gd name="connsiteY2" fmla="*/ 443682 h 455880"/>
                <a:gd name="connsiteX3" fmla="*/ 214914 w 339970"/>
                <a:gd name="connsiteY3" fmla="*/ 455880 h 455880"/>
                <a:gd name="connsiteX4" fmla="*/ 0 w 339970"/>
                <a:gd name="connsiteY4" fmla="*/ 84096 h 455880"/>
                <a:gd name="connsiteX5" fmla="*/ 80241 w 339970"/>
                <a:gd name="connsiteY5" fmla="*/ 39668 h 4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70" h="455880">
                  <a:moveTo>
                    <a:pt x="164454" y="0"/>
                  </a:moveTo>
                  <a:lnTo>
                    <a:pt x="339970" y="393112"/>
                  </a:lnTo>
                  <a:lnTo>
                    <a:pt x="234993" y="443682"/>
                  </a:lnTo>
                  <a:lnTo>
                    <a:pt x="214914" y="455880"/>
                  </a:lnTo>
                  <a:lnTo>
                    <a:pt x="0" y="84096"/>
                  </a:lnTo>
                  <a:lnTo>
                    <a:pt x="80241" y="396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4DBD623-ACEA-784E-BD3C-1E9465A7E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670" y="2245879"/>
              <a:ext cx="160757" cy="240078"/>
            </a:xfrm>
            <a:custGeom>
              <a:avLst/>
              <a:gdLst>
                <a:gd name="connsiteX0" fmla="*/ 173641 w 306755"/>
                <a:gd name="connsiteY0" fmla="*/ 0 h 458116"/>
                <a:gd name="connsiteX1" fmla="*/ 306755 w 306755"/>
                <a:gd name="connsiteY1" fmla="*/ 409024 h 458116"/>
                <a:gd name="connsiteX2" fmla="*/ 183095 w 306755"/>
                <a:gd name="connsiteY2" fmla="*/ 454284 h 458116"/>
                <a:gd name="connsiteX3" fmla="*/ 175140 w 306755"/>
                <a:gd name="connsiteY3" fmla="*/ 458116 h 458116"/>
                <a:gd name="connsiteX4" fmla="*/ 0 w 306755"/>
                <a:gd name="connsiteY4" fmla="*/ 65118 h 458116"/>
                <a:gd name="connsiteX5" fmla="*/ 87217 w 306755"/>
                <a:gd name="connsiteY5" fmla="*/ 30177 h 45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755" h="458116">
                  <a:moveTo>
                    <a:pt x="173641" y="0"/>
                  </a:moveTo>
                  <a:lnTo>
                    <a:pt x="306755" y="409024"/>
                  </a:lnTo>
                  <a:lnTo>
                    <a:pt x="183095" y="454284"/>
                  </a:lnTo>
                  <a:lnTo>
                    <a:pt x="175140" y="458116"/>
                  </a:lnTo>
                  <a:lnTo>
                    <a:pt x="0" y="65118"/>
                  </a:lnTo>
                  <a:lnTo>
                    <a:pt x="87217" y="3017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4C79CF2-646E-7149-ACAE-D2B5DCE28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309" y="2212603"/>
              <a:ext cx="141148" cy="238867"/>
            </a:xfrm>
            <a:custGeom>
              <a:avLst/>
              <a:gdLst>
                <a:gd name="connsiteX0" fmla="*/ 179647 w 269338"/>
                <a:gd name="connsiteY0" fmla="*/ 0 h 455807"/>
                <a:gd name="connsiteX1" fmla="*/ 269338 w 269338"/>
                <a:gd name="connsiteY1" fmla="*/ 420648 h 455807"/>
                <a:gd name="connsiteX2" fmla="*/ 132599 w 269338"/>
                <a:gd name="connsiteY2" fmla="*/ 455807 h 455807"/>
                <a:gd name="connsiteX3" fmla="*/ 0 w 269338"/>
                <a:gd name="connsiteY3" fmla="*/ 49190 h 455807"/>
                <a:gd name="connsiteX4" fmla="*/ 89824 w 269338"/>
                <a:gd name="connsiteY4" fmla="*/ 21422 h 4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38" h="455807">
                  <a:moveTo>
                    <a:pt x="179647" y="0"/>
                  </a:moveTo>
                  <a:lnTo>
                    <a:pt x="269338" y="420648"/>
                  </a:lnTo>
                  <a:lnTo>
                    <a:pt x="132599" y="455807"/>
                  </a:lnTo>
                  <a:lnTo>
                    <a:pt x="0" y="49190"/>
                  </a:lnTo>
                  <a:lnTo>
                    <a:pt x="89824" y="214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7BF112E-EC13-5F43-A47E-3246E2FF6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109" y="2191802"/>
              <a:ext cx="119148" cy="235449"/>
            </a:xfrm>
            <a:custGeom>
              <a:avLst/>
              <a:gdLst>
                <a:gd name="connsiteX0" fmla="*/ 182170 w 227359"/>
                <a:gd name="connsiteY0" fmla="*/ 0 h 449282"/>
                <a:gd name="connsiteX1" fmla="*/ 227359 w 227359"/>
                <a:gd name="connsiteY1" fmla="*/ 428192 h 449282"/>
                <a:gd name="connsiteX2" fmla="*/ 89170 w 227359"/>
                <a:gd name="connsiteY2" fmla="*/ 449282 h 449282"/>
                <a:gd name="connsiteX3" fmla="*/ 0 w 227359"/>
                <a:gd name="connsiteY3" fmla="*/ 29382 h 449282"/>
                <a:gd name="connsiteX4" fmla="*/ 91085 w 227359"/>
                <a:gd name="connsiteY4" fmla="*/ 12706 h 44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359" h="449282">
                  <a:moveTo>
                    <a:pt x="182170" y="0"/>
                  </a:moveTo>
                  <a:lnTo>
                    <a:pt x="227359" y="428192"/>
                  </a:lnTo>
                  <a:lnTo>
                    <a:pt x="89170" y="449282"/>
                  </a:lnTo>
                  <a:lnTo>
                    <a:pt x="0" y="29382"/>
                  </a:lnTo>
                  <a:lnTo>
                    <a:pt x="91085" y="1270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0F500A8-0EE0-EE4D-A2F0-4A9BC106B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403" y="2184315"/>
              <a:ext cx="97337" cy="228967"/>
            </a:xfrm>
            <a:custGeom>
              <a:avLst/>
              <a:gdLst>
                <a:gd name="connsiteX0" fmla="*/ 185738 w 185738"/>
                <a:gd name="connsiteY0" fmla="*/ 0 h 436914"/>
                <a:gd name="connsiteX1" fmla="*/ 185738 w 185738"/>
                <a:gd name="connsiteY1" fmla="*/ 429805 h 436914"/>
                <a:gd name="connsiteX2" fmla="*/ 44946 w 185738"/>
                <a:gd name="connsiteY2" fmla="*/ 436914 h 436914"/>
                <a:gd name="connsiteX3" fmla="*/ 0 w 185738"/>
                <a:gd name="connsiteY3" fmla="*/ 10314 h 436914"/>
                <a:gd name="connsiteX4" fmla="*/ 92869 w 185738"/>
                <a:gd name="connsiteY4" fmla="*/ 3174 h 4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8" h="436914">
                  <a:moveTo>
                    <a:pt x="185738" y="0"/>
                  </a:moveTo>
                  <a:lnTo>
                    <a:pt x="185738" y="429805"/>
                  </a:lnTo>
                  <a:lnTo>
                    <a:pt x="44946" y="436914"/>
                  </a:lnTo>
                  <a:lnTo>
                    <a:pt x="0" y="10314"/>
                  </a:lnTo>
                  <a:lnTo>
                    <a:pt x="92869" y="31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A6E8ABE-5AC3-F647-B125-8FFA397AC968}"/>
                </a:ext>
              </a:extLst>
            </p:cNvPr>
            <p:cNvSpPr txBox="1"/>
            <p:nvPr/>
          </p:nvSpPr>
          <p:spPr>
            <a:xfrm>
              <a:off x="3304166" y="3429653"/>
              <a:ext cx="1769339" cy="6464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>
                  <a:solidFill>
                    <a:schemeClr val="accent1"/>
                  </a:solidFill>
                </a:rPr>
                <a:t>minutes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69104DC-F97F-3C45-B012-4D013F87264A}"/>
                </a:ext>
              </a:extLst>
            </p:cNvPr>
            <p:cNvSpPr/>
            <p:nvPr/>
          </p:nvSpPr>
          <p:spPr>
            <a:xfrm>
              <a:off x="2886651" y="2053019"/>
              <a:ext cx="2621137" cy="2621137"/>
            </a:xfrm>
            <a:prstGeom prst="ellipse">
              <a:avLst/>
            </a:prstGeom>
            <a:noFill/>
            <a:ln w="920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E611E48-E85D-D349-B639-9F35453F140A}"/>
                </a:ext>
              </a:extLst>
            </p:cNvPr>
            <p:cNvGrpSpPr/>
            <p:nvPr userDrawn="1"/>
          </p:nvGrpSpPr>
          <p:grpSpPr>
            <a:xfrm>
              <a:off x="2598305" y="908720"/>
              <a:ext cx="3197831" cy="4053784"/>
              <a:chOff x="3059832" y="1628800"/>
              <a:chExt cx="3197831" cy="4053784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BFDFF8E4-0F2B-8D4F-B141-66FB4FEC3CF0}"/>
                  </a:ext>
                </a:extLst>
              </p:cNvPr>
              <p:cNvSpPr/>
              <p:nvPr/>
            </p:nvSpPr>
            <p:spPr>
              <a:xfrm>
                <a:off x="3059832" y="2484753"/>
                <a:ext cx="3197831" cy="3197831"/>
              </a:xfrm>
              <a:prstGeom prst="ellipse">
                <a:avLst/>
              </a:prstGeom>
              <a:noFill/>
              <a:ln w="292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629E229-079D-6641-8B16-F8FA21D4844B}"/>
                  </a:ext>
                </a:extLst>
              </p:cNvPr>
              <p:cNvSpPr/>
              <p:nvPr/>
            </p:nvSpPr>
            <p:spPr>
              <a:xfrm rot="19800000">
                <a:off x="3510322" y="2341250"/>
                <a:ext cx="396907" cy="389521"/>
              </a:xfrm>
              <a:custGeom>
                <a:avLst/>
                <a:gdLst>
                  <a:gd name="connsiteX0" fmla="*/ 48006 w 592023"/>
                  <a:gd name="connsiteY0" fmla="*/ 0 h 581006"/>
                  <a:gd name="connsiteX1" fmla="*/ 544017 w 592023"/>
                  <a:gd name="connsiteY1" fmla="*/ 0 h 581006"/>
                  <a:gd name="connsiteX2" fmla="*/ 592023 w 592023"/>
                  <a:gd name="connsiteY2" fmla="*/ 48006 h 581006"/>
                  <a:gd name="connsiteX3" fmla="*/ 592023 w 592023"/>
                  <a:gd name="connsiteY3" fmla="*/ 240026 h 581006"/>
                  <a:gd name="connsiteX4" fmla="*/ 544017 w 592023"/>
                  <a:gd name="connsiteY4" fmla="*/ 288032 h 581006"/>
                  <a:gd name="connsiteX5" fmla="*/ 413360 w 592023"/>
                  <a:gd name="connsiteY5" fmla="*/ 288032 h 581006"/>
                  <a:gd name="connsiteX6" fmla="*/ 413360 w 592023"/>
                  <a:gd name="connsiteY6" fmla="*/ 581006 h 581006"/>
                  <a:gd name="connsiteX7" fmla="*/ 178662 w 592023"/>
                  <a:gd name="connsiteY7" fmla="*/ 581006 h 581006"/>
                  <a:gd name="connsiteX8" fmla="*/ 178662 w 592023"/>
                  <a:gd name="connsiteY8" fmla="*/ 288032 h 581006"/>
                  <a:gd name="connsiteX9" fmla="*/ 48006 w 592023"/>
                  <a:gd name="connsiteY9" fmla="*/ 288032 h 581006"/>
                  <a:gd name="connsiteX10" fmla="*/ 0 w 592023"/>
                  <a:gd name="connsiteY10" fmla="*/ 240026 h 581006"/>
                  <a:gd name="connsiteX11" fmla="*/ 0 w 592023"/>
                  <a:gd name="connsiteY11" fmla="*/ 48006 h 581006"/>
                  <a:gd name="connsiteX12" fmla="*/ 48006 w 592023"/>
                  <a:gd name="connsiteY12" fmla="*/ 0 h 58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2023" h="581006">
                    <a:moveTo>
                      <a:pt x="48006" y="0"/>
                    </a:moveTo>
                    <a:lnTo>
                      <a:pt x="544017" y="0"/>
                    </a:lnTo>
                    <a:cubicBezTo>
                      <a:pt x="570530" y="0"/>
                      <a:pt x="592023" y="21493"/>
                      <a:pt x="592023" y="48006"/>
                    </a:cubicBezTo>
                    <a:lnTo>
                      <a:pt x="592023" y="240026"/>
                    </a:lnTo>
                    <a:cubicBezTo>
                      <a:pt x="592023" y="266539"/>
                      <a:pt x="570530" y="288032"/>
                      <a:pt x="544017" y="288032"/>
                    </a:cubicBezTo>
                    <a:lnTo>
                      <a:pt x="413360" y="288032"/>
                    </a:lnTo>
                    <a:lnTo>
                      <a:pt x="413360" y="581006"/>
                    </a:lnTo>
                    <a:lnTo>
                      <a:pt x="178662" y="581006"/>
                    </a:lnTo>
                    <a:lnTo>
                      <a:pt x="178662" y="288032"/>
                    </a:lnTo>
                    <a:lnTo>
                      <a:pt x="48006" y="288032"/>
                    </a:lnTo>
                    <a:cubicBezTo>
                      <a:pt x="21493" y="288032"/>
                      <a:pt x="0" y="266539"/>
                      <a:pt x="0" y="240026"/>
                    </a:cubicBezTo>
                    <a:lnTo>
                      <a:pt x="0" y="48006"/>
                    </a:lnTo>
                    <a:cubicBezTo>
                      <a:pt x="0" y="21493"/>
                      <a:pt x="21493" y="0"/>
                      <a:pt x="48006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AB1A7AB4-7EB9-E049-B0EF-06B56FFC28E2}"/>
                  </a:ext>
                </a:extLst>
              </p:cNvPr>
              <p:cNvSpPr/>
              <p:nvPr/>
            </p:nvSpPr>
            <p:spPr>
              <a:xfrm rot="1800000">
                <a:off x="5409845" y="2341250"/>
                <a:ext cx="396907" cy="389521"/>
              </a:xfrm>
              <a:custGeom>
                <a:avLst/>
                <a:gdLst>
                  <a:gd name="connsiteX0" fmla="*/ 48006 w 592023"/>
                  <a:gd name="connsiteY0" fmla="*/ 0 h 581006"/>
                  <a:gd name="connsiteX1" fmla="*/ 544017 w 592023"/>
                  <a:gd name="connsiteY1" fmla="*/ 0 h 581006"/>
                  <a:gd name="connsiteX2" fmla="*/ 592023 w 592023"/>
                  <a:gd name="connsiteY2" fmla="*/ 48006 h 581006"/>
                  <a:gd name="connsiteX3" fmla="*/ 592023 w 592023"/>
                  <a:gd name="connsiteY3" fmla="*/ 240026 h 581006"/>
                  <a:gd name="connsiteX4" fmla="*/ 544017 w 592023"/>
                  <a:gd name="connsiteY4" fmla="*/ 288032 h 581006"/>
                  <a:gd name="connsiteX5" fmla="*/ 413360 w 592023"/>
                  <a:gd name="connsiteY5" fmla="*/ 288032 h 581006"/>
                  <a:gd name="connsiteX6" fmla="*/ 413360 w 592023"/>
                  <a:gd name="connsiteY6" fmla="*/ 581006 h 581006"/>
                  <a:gd name="connsiteX7" fmla="*/ 178662 w 592023"/>
                  <a:gd name="connsiteY7" fmla="*/ 581006 h 581006"/>
                  <a:gd name="connsiteX8" fmla="*/ 178662 w 592023"/>
                  <a:gd name="connsiteY8" fmla="*/ 288032 h 581006"/>
                  <a:gd name="connsiteX9" fmla="*/ 48006 w 592023"/>
                  <a:gd name="connsiteY9" fmla="*/ 288032 h 581006"/>
                  <a:gd name="connsiteX10" fmla="*/ 0 w 592023"/>
                  <a:gd name="connsiteY10" fmla="*/ 240026 h 581006"/>
                  <a:gd name="connsiteX11" fmla="*/ 0 w 592023"/>
                  <a:gd name="connsiteY11" fmla="*/ 48006 h 581006"/>
                  <a:gd name="connsiteX12" fmla="*/ 48006 w 592023"/>
                  <a:gd name="connsiteY12" fmla="*/ 0 h 58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2023" h="581006">
                    <a:moveTo>
                      <a:pt x="48006" y="0"/>
                    </a:moveTo>
                    <a:lnTo>
                      <a:pt x="544017" y="0"/>
                    </a:lnTo>
                    <a:cubicBezTo>
                      <a:pt x="570530" y="0"/>
                      <a:pt x="592023" y="21493"/>
                      <a:pt x="592023" y="48006"/>
                    </a:cubicBezTo>
                    <a:lnTo>
                      <a:pt x="592023" y="240026"/>
                    </a:lnTo>
                    <a:cubicBezTo>
                      <a:pt x="592023" y="266539"/>
                      <a:pt x="570530" y="288032"/>
                      <a:pt x="544017" y="288032"/>
                    </a:cubicBezTo>
                    <a:lnTo>
                      <a:pt x="413360" y="288032"/>
                    </a:lnTo>
                    <a:lnTo>
                      <a:pt x="413360" y="581006"/>
                    </a:lnTo>
                    <a:lnTo>
                      <a:pt x="178662" y="581006"/>
                    </a:lnTo>
                    <a:lnTo>
                      <a:pt x="178662" y="288032"/>
                    </a:lnTo>
                    <a:lnTo>
                      <a:pt x="48006" y="288032"/>
                    </a:lnTo>
                    <a:cubicBezTo>
                      <a:pt x="21493" y="288032"/>
                      <a:pt x="0" y="266539"/>
                      <a:pt x="0" y="240026"/>
                    </a:cubicBezTo>
                    <a:lnTo>
                      <a:pt x="0" y="48006"/>
                    </a:lnTo>
                    <a:cubicBezTo>
                      <a:pt x="0" y="21493"/>
                      <a:pt x="21493" y="0"/>
                      <a:pt x="48006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9179E3F-ECB3-E042-9B57-FC189062D478}"/>
                  </a:ext>
                </a:extLst>
              </p:cNvPr>
              <p:cNvSpPr/>
              <p:nvPr/>
            </p:nvSpPr>
            <p:spPr>
              <a:xfrm>
                <a:off x="4428378" y="1997706"/>
                <a:ext cx="410534" cy="412170"/>
              </a:xfrm>
              <a:custGeom>
                <a:avLst/>
                <a:gdLst>
                  <a:gd name="connsiteX0" fmla="*/ 72339 w 612349"/>
                  <a:gd name="connsiteY0" fmla="*/ 0 h 614789"/>
                  <a:gd name="connsiteX1" fmla="*/ 540010 w 612349"/>
                  <a:gd name="connsiteY1" fmla="*/ 0 h 614789"/>
                  <a:gd name="connsiteX2" fmla="*/ 612349 w 612349"/>
                  <a:gd name="connsiteY2" fmla="*/ 72339 h 614789"/>
                  <a:gd name="connsiteX3" fmla="*/ 612349 w 612349"/>
                  <a:gd name="connsiteY3" fmla="*/ 361685 h 614789"/>
                  <a:gd name="connsiteX4" fmla="*/ 540010 w 612349"/>
                  <a:gd name="connsiteY4" fmla="*/ 434024 h 614789"/>
                  <a:gd name="connsiteX5" fmla="*/ 433818 w 612349"/>
                  <a:gd name="connsiteY5" fmla="*/ 434024 h 614789"/>
                  <a:gd name="connsiteX6" fmla="*/ 433818 w 612349"/>
                  <a:gd name="connsiteY6" fmla="*/ 614789 h 614789"/>
                  <a:gd name="connsiteX7" fmla="*/ 178530 w 612349"/>
                  <a:gd name="connsiteY7" fmla="*/ 614789 h 614789"/>
                  <a:gd name="connsiteX8" fmla="*/ 178530 w 612349"/>
                  <a:gd name="connsiteY8" fmla="*/ 434024 h 614789"/>
                  <a:gd name="connsiteX9" fmla="*/ 72339 w 612349"/>
                  <a:gd name="connsiteY9" fmla="*/ 434024 h 614789"/>
                  <a:gd name="connsiteX10" fmla="*/ 0 w 612349"/>
                  <a:gd name="connsiteY10" fmla="*/ 361685 h 614789"/>
                  <a:gd name="connsiteX11" fmla="*/ 0 w 612349"/>
                  <a:gd name="connsiteY11" fmla="*/ 72339 h 614789"/>
                  <a:gd name="connsiteX12" fmla="*/ 72339 w 612349"/>
                  <a:gd name="connsiteY12" fmla="*/ 0 h 61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2349" h="614789">
                    <a:moveTo>
                      <a:pt x="72339" y="0"/>
                    </a:moveTo>
                    <a:lnTo>
                      <a:pt x="540010" y="0"/>
                    </a:lnTo>
                    <a:cubicBezTo>
                      <a:pt x="579962" y="0"/>
                      <a:pt x="612349" y="32387"/>
                      <a:pt x="612349" y="72339"/>
                    </a:cubicBezTo>
                    <a:lnTo>
                      <a:pt x="612349" y="361685"/>
                    </a:lnTo>
                    <a:cubicBezTo>
                      <a:pt x="612349" y="401637"/>
                      <a:pt x="579962" y="434024"/>
                      <a:pt x="540010" y="434024"/>
                    </a:cubicBezTo>
                    <a:lnTo>
                      <a:pt x="433818" y="434024"/>
                    </a:lnTo>
                    <a:lnTo>
                      <a:pt x="433818" y="614789"/>
                    </a:lnTo>
                    <a:lnTo>
                      <a:pt x="178530" y="614789"/>
                    </a:lnTo>
                    <a:lnTo>
                      <a:pt x="178530" y="434024"/>
                    </a:lnTo>
                    <a:lnTo>
                      <a:pt x="72339" y="434024"/>
                    </a:lnTo>
                    <a:cubicBezTo>
                      <a:pt x="32387" y="434024"/>
                      <a:pt x="0" y="401637"/>
                      <a:pt x="0" y="361685"/>
                    </a:cubicBezTo>
                    <a:lnTo>
                      <a:pt x="0" y="72339"/>
                    </a:lnTo>
                    <a:cubicBezTo>
                      <a:pt x="0" y="32387"/>
                      <a:pt x="32387" y="0"/>
                      <a:pt x="72339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00F725C-3600-7E4F-91F4-CBBDAF6B74BB}"/>
                  </a:ext>
                </a:extLst>
              </p:cNvPr>
              <p:cNvSpPr/>
              <p:nvPr/>
            </p:nvSpPr>
            <p:spPr>
              <a:xfrm>
                <a:off x="4349565" y="1628800"/>
                <a:ext cx="568160" cy="568160"/>
              </a:xfrm>
              <a:prstGeom prst="ellipse">
                <a:avLst/>
              </a:prstGeom>
              <a:noFill/>
              <a:ln w="1111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2AE8F38-0B1B-E146-BEC3-90B51BFF9D03}"/>
              </a:ext>
            </a:extLst>
          </p:cNvPr>
          <p:cNvSpPr txBox="1"/>
          <p:nvPr userDrawn="1"/>
        </p:nvSpPr>
        <p:spPr>
          <a:xfrm>
            <a:off x="611560" y="1779662"/>
            <a:ext cx="214513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>
                <a:solidFill>
                  <a:schemeClr val="accent1"/>
                </a:solidFill>
              </a:rPr>
              <a:t> PAUSE</a:t>
            </a:r>
          </a:p>
          <a:p>
            <a:pPr algn="ctr"/>
            <a:r>
              <a:rPr lang="en-US" sz="3600" b="1">
                <a:solidFill>
                  <a:schemeClr val="accent1"/>
                </a:solidFill>
              </a:rPr>
              <a:t>CAFÉ</a:t>
            </a:r>
          </a:p>
        </p:txBody>
      </p:sp>
    </p:spTree>
    <p:extLst>
      <p:ext uri="{BB962C8B-B14F-4D97-AF65-F5344CB8AC3E}">
        <p14:creationId xmlns:p14="http://schemas.microsoft.com/office/powerpoint/2010/main" val="10438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45 minu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07E8915-FDF6-1746-95BF-8BDAF1A4D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E1DFF8BF-A0D2-E446-8088-8F391AD6FBF3}"/>
              </a:ext>
            </a:extLst>
          </p:cNvPr>
          <p:cNvGrpSpPr/>
          <p:nvPr userDrawn="1"/>
        </p:nvGrpSpPr>
        <p:grpSpPr>
          <a:xfrm>
            <a:off x="3275856" y="627534"/>
            <a:ext cx="2283573" cy="2894810"/>
            <a:chOff x="2598305" y="908720"/>
            <a:chExt cx="3197831" cy="40537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68A9E5-978D-1E4D-9C62-F3D70E61BB5D}"/>
                </a:ext>
              </a:extLst>
            </p:cNvPr>
            <p:cNvSpPr txBox="1"/>
            <p:nvPr/>
          </p:nvSpPr>
          <p:spPr>
            <a:xfrm>
              <a:off x="3468565" y="2399316"/>
              <a:ext cx="1457316" cy="1422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accent1"/>
                  </a:solidFill>
                </a:rPr>
                <a:t>45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2552A27-2645-FF4D-8BF2-837599852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361" y="2184315"/>
              <a:ext cx="96504" cy="229019"/>
            </a:xfrm>
            <a:custGeom>
              <a:avLst/>
              <a:gdLst>
                <a:gd name="connsiteX0" fmla="*/ 0 w 184150"/>
                <a:gd name="connsiteY0" fmla="*/ 0 h 437013"/>
                <a:gd name="connsiteX1" fmla="*/ 92470 w 184150"/>
                <a:gd name="connsiteY1" fmla="*/ 3174 h 437013"/>
                <a:gd name="connsiteX2" fmla="*/ 184150 w 184150"/>
                <a:gd name="connsiteY2" fmla="*/ 10314 h 437013"/>
                <a:gd name="connsiteX3" fmla="*/ 139578 w 184150"/>
                <a:gd name="connsiteY3" fmla="*/ 437013 h 437013"/>
                <a:gd name="connsiteX4" fmla="*/ 0 w 184150"/>
                <a:gd name="connsiteY4" fmla="*/ 429965 h 43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50" h="437013">
                  <a:moveTo>
                    <a:pt x="0" y="0"/>
                  </a:moveTo>
                  <a:lnTo>
                    <a:pt x="92470" y="3174"/>
                  </a:lnTo>
                  <a:lnTo>
                    <a:pt x="184150" y="10314"/>
                  </a:lnTo>
                  <a:lnTo>
                    <a:pt x="139578" y="437013"/>
                  </a:lnTo>
                  <a:lnTo>
                    <a:pt x="0" y="4299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7F5788B-9D0A-7547-9E62-36594A863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341" y="2191802"/>
              <a:ext cx="119821" cy="235542"/>
            </a:xfrm>
            <a:custGeom>
              <a:avLst/>
              <a:gdLst>
                <a:gd name="connsiteX0" fmla="*/ 45293 w 228642"/>
                <a:gd name="connsiteY0" fmla="*/ 0 h 449460"/>
                <a:gd name="connsiteX1" fmla="*/ 136967 w 228642"/>
                <a:gd name="connsiteY1" fmla="*/ 12706 h 449460"/>
                <a:gd name="connsiteX2" fmla="*/ 228642 w 228642"/>
                <a:gd name="connsiteY2" fmla="*/ 29382 h 449460"/>
                <a:gd name="connsiteX3" fmla="*/ 139051 w 228642"/>
                <a:gd name="connsiteY3" fmla="*/ 449460 h 449460"/>
                <a:gd name="connsiteX4" fmla="*/ 0 w 228642"/>
                <a:gd name="connsiteY4" fmla="*/ 428238 h 44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42" h="449460">
                  <a:moveTo>
                    <a:pt x="45293" y="0"/>
                  </a:moveTo>
                  <a:lnTo>
                    <a:pt x="136967" y="12706"/>
                  </a:lnTo>
                  <a:lnTo>
                    <a:pt x="228642" y="29382"/>
                  </a:lnTo>
                  <a:lnTo>
                    <a:pt x="139051" y="449460"/>
                  </a:lnTo>
                  <a:lnTo>
                    <a:pt x="0" y="4282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B41A48D-1078-1849-869C-FCC5A5D91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769" y="2212603"/>
              <a:ext cx="141191" cy="239065"/>
            </a:xfrm>
            <a:custGeom>
              <a:avLst/>
              <a:gdLst>
                <a:gd name="connsiteX0" fmla="*/ 89773 w 269420"/>
                <a:gd name="connsiteY0" fmla="*/ 0 h 456183"/>
                <a:gd name="connsiteX1" fmla="*/ 181186 w 269420"/>
                <a:gd name="connsiteY1" fmla="*/ 21422 h 456183"/>
                <a:gd name="connsiteX2" fmla="*/ 269420 w 269420"/>
                <a:gd name="connsiteY2" fmla="*/ 49190 h 456183"/>
                <a:gd name="connsiteX3" fmla="*/ 136699 w 269420"/>
                <a:gd name="connsiteY3" fmla="*/ 456183 h 456183"/>
                <a:gd name="connsiteX4" fmla="*/ 0 w 269420"/>
                <a:gd name="connsiteY4" fmla="*/ 421035 h 4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420" h="456183">
                  <a:moveTo>
                    <a:pt x="89773" y="0"/>
                  </a:moveTo>
                  <a:lnTo>
                    <a:pt x="181186" y="21422"/>
                  </a:lnTo>
                  <a:lnTo>
                    <a:pt x="269420" y="49190"/>
                  </a:lnTo>
                  <a:lnTo>
                    <a:pt x="136699" y="456183"/>
                  </a:lnTo>
                  <a:lnTo>
                    <a:pt x="0" y="4210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16BC4E4-5027-8C4E-9E7C-8E3C8692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869" y="2245879"/>
              <a:ext cx="160732" cy="240487"/>
            </a:xfrm>
            <a:custGeom>
              <a:avLst/>
              <a:gdLst>
                <a:gd name="connsiteX0" fmla="*/ 132876 w 306707"/>
                <a:gd name="connsiteY0" fmla="*/ 0 h 458898"/>
                <a:gd name="connsiteX1" fmla="*/ 220982 w 306707"/>
                <a:gd name="connsiteY1" fmla="*/ 30177 h 458898"/>
                <a:gd name="connsiteX2" fmla="*/ 306707 w 306707"/>
                <a:gd name="connsiteY2" fmla="*/ 65118 h 458898"/>
                <a:gd name="connsiteX3" fmla="*/ 131605 w 306707"/>
                <a:gd name="connsiteY3" fmla="*/ 458898 h 458898"/>
                <a:gd name="connsiteX4" fmla="*/ 122025 w 306707"/>
                <a:gd name="connsiteY4" fmla="*/ 454284 h 458898"/>
                <a:gd name="connsiteX5" fmla="*/ 0 w 306707"/>
                <a:gd name="connsiteY5" fmla="*/ 409622 h 45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707" h="458898">
                  <a:moveTo>
                    <a:pt x="132876" y="0"/>
                  </a:moveTo>
                  <a:lnTo>
                    <a:pt x="220982" y="30177"/>
                  </a:lnTo>
                  <a:lnTo>
                    <a:pt x="306707" y="65118"/>
                  </a:lnTo>
                  <a:lnTo>
                    <a:pt x="131605" y="458898"/>
                  </a:lnTo>
                  <a:lnTo>
                    <a:pt x="122025" y="454284"/>
                  </a:lnTo>
                  <a:lnTo>
                    <a:pt x="0" y="4096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7D926E9-AD00-5D41-92C0-817183807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72" y="2291636"/>
              <a:ext cx="177945" cy="239087"/>
            </a:xfrm>
            <a:custGeom>
              <a:avLst/>
              <a:gdLst>
                <a:gd name="connsiteX0" fmla="*/ 174749 w 339553"/>
                <a:gd name="connsiteY0" fmla="*/ 0 h 456226"/>
                <a:gd name="connsiteX1" fmla="*/ 258736 w 339553"/>
                <a:gd name="connsiteY1" fmla="*/ 39668 h 456226"/>
                <a:gd name="connsiteX2" fmla="*/ 339553 w 339553"/>
                <a:gd name="connsiteY2" fmla="*/ 84096 h 456226"/>
                <a:gd name="connsiteX3" fmla="*/ 125209 w 339553"/>
                <a:gd name="connsiteY3" fmla="*/ 456226 h 456226"/>
                <a:gd name="connsiteX4" fmla="*/ 104561 w 339553"/>
                <a:gd name="connsiteY4" fmla="*/ 443682 h 456226"/>
                <a:gd name="connsiteX5" fmla="*/ 0 w 339553"/>
                <a:gd name="connsiteY5" fmla="*/ 393312 h 45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53" h="456226">
                  <a:moveTo>
                    <a:pt x="174749" y="0"/>
                  </a:moveTo>
                  <a:lnTo>
                    <a:pt x="258736" y="39668"/>
                  </a:lnTo>
                  <a:lnTo>
                    <a:pt x="339553" y="84096"/>
                  </a:lnTo>
                  <a:lnTo>
                    <a:pt x="125209" y="456226"/>
                  </a:lnTo>
                  <a:lnTo>
                    <a:pt x="104561" y="443682"/>
                  </a:lnTo>
                  <a:lnTo>
                    <a:pt x="0" y="3933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97D959C-9135-5045-B585-A3CF3B585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427" y="2348208"/>
              <a:ext cx="194812" cy="236146"/>
            </a:xfrm>
            <a:custGeom>
              <a:avLst/>
              <a:gdLst>
                <a:gd name="connsiteX0" fmla="*/ 216048 w 371741"/>
                <a:gd name="connsiteY0" fmla="*/ 0 h 450613"/>
                <a:gd name="connsiteX1" fmla="*/ 295483 w 371741"/>
                <a:gd name="connsiteY1" fmla="*/ 49213 h 450613"/>
                <a:gd name="connsiteX2" fmla="*/ 371741 w 371741"/>
                <a:gd name="connsiteY2" fmla="*/ 102394 h 450613"/>
                <a:gd name="connsiteX3" fmla="*/ 118526 w 371741"/>
                <a:gd name="connsiteY3" fmla="*/ 450613 h 450613"/>
                <a:gd name="connsiteX4" fmla="*/ 86921 w 371741"/>
                <a:gd name="connsiteY4" fmla="*/ 426979 h 450613"/>
                <a:gd name="connsiteX5" fmla="*/ 0 w 371741"/>
                <a:gd name="connsiteY5" fmla="*/ 374173 h 45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741" h="450613">
                  <a:moveTo>
                    <a:pt x="216048" y="0"/>
                  </a:moveTo>
                  <a:lnTo>
                    <a:pt x="295483" y="49213"/>
                  </a:lnTo>
                  <a:lnTo>
                    <a:pt x="371741" y="102394"/>
                  </a:lnTo>
                  <a:lnTo>
                    <a:pt x="118526" y="450613"/>
                  </a:lnTo>
                  <a:lnTo>
                    <a:pt x="86921" y="426979"/>
                  </a:lnTo>
                  <a:lnTo>
                    <a:pt x="0" y="3741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DB85336-8910-0148-9DDC-F6068620C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550" y="2417259"/>
              <a:ext cx="208194" cy="228922"/>
            </a:xfrm>
            <a:custGeom>
              <a:avLst/>
              <a:gdLst>
                <a:gd name="connsiteX0" fmla="*/ 253606 w 397275"/>
                <a:gd name="connsiteY0" fmla="*/ 0 h 436827"/>
                <a:gd name="connsiteX1" fmla="*/ 326631 w 397275"/>
                <a:gd name="connsiteY1" fmla="*/ 56356 h 436827"/>
                <a:gd name="connsiteX2" fmla="*/ 397275 w 397275"/>
                <a:gd name="connsiteY2" fmla="*/ 116681 h 436827"/>
                <a:gd name="connsiteX3" fmla="*/ 108971 w 397275"/>
                <a:gd name="connsiteY3" fmla="*/ 436827 h 436827"/>
                <a:gd name="connsiteX4" fmla="*/ 68544 w 397275"/>
                <a:gd name="connsiteY4" fmla="*/ 400085 h 436827"/>
                <a:gd name="connsiteX5" fmla="*/ 0 w 397275"/>
                <a:gd name="connsiteY5" fmla="*/ 348829 h 43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275" h="436827">
                  <a:moveTo>
                    <a:pt x="253606" y="0"/>
                  </a:moveTo>
                  <a:lnTo>
                    <a:pt x="326631" y="56356"/>
                  </a:lnTo>
                  <a:lnTo>
                    <a:pt x="397275" y="116681"/>
                  </a:lnTo>
                  <a:lnTo>
                    <a:pt x="108971" y="436827"/>
                  </a:lnTo>
                  <a:lnTo>
                    <a:pt x="68544" y="400085"/>
                  </a:lnTo>
                  <a:lnTo>
                    <a:pt x="0" y="3488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6ED1AE7-7F05-0646-8A57-EF99C5BBC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489" y="2496292"/>
              <a:ext cx="220272" cy="219888"/>
            </a:xfrm>
            <a:custGeom>
              <a:avLst/>
              <a:gdLst>
                <a:gd name="connsiteX0" fmla="*/ 289277 w 420324"/>
                <a:gd name="connsiteY0" fmla="*/ 0 h 419590"/>
                <a:gd name="connsiteX1" fmla="*/ 355992 w 420324"/>
                <a:gd name="connsiteY1" fmla="*/ 63500 h 419590"/>
                <a:gd name="connsiteX2" fmla="*/ 420324 w 420324"/>
                <a:gd name="connsiteY2" fmla="*/ 130969 h 419590"/>
                <a:gd name="connsiteX3" fmla="*/ 99032 w 420324"/>
                <a:gd name="connsiteY3" fmla="*/ 419590 h 419590"/>
                <a:gd name="connsiteX4" fmla="*/ 51096 w 420324"/>
                <a:gd name="connsiteY4" fmla="*/ 366847 h 419590"/>
                <a:gd name="connsiteX5" fmla="*/ 0 w 420324"/>
                <a:gd name="connsiteY5" fmla="*/ 320409 h 41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324" h="419590">
                  <a:moveTo>
                    <a:pt x="289277" y="0"/>
                  </a:moveTo>
                  <a:lnTo>
                    <a:pt x="355992" y="63500"/>
                  </a:lnTo>
                  <a:lnTo>
                    <a:pt x="420324" y="130969"/>
                  </a:lnTo>
                  <a:lnTo>
                    <a:pt x="99032" y="419590"/>
                  </a:lnTo>
                  <a:lnTo>
                    <a:pt x="51096" y="366847"/>
                  </a:lnTo>
                  <a:lnTo>
                    <a:pt x="0" y="3204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175A5B6-B28F-B145-948C-672A32C9F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861" y="2583646"/>
              <a:ext cx="229104" cy="208896"/>
            </a:xfrm>
            <a:custGeom>
              <a:avLst/>
              <a:gdLst>
                <a:gd name="connsiteX0" fmla="*/ 321351 w 437174"/>
                <a:gd name="connsiteY0" fmla="*/ 0 h 398615"/>
                <a:gd name="connsiteX1" fmla="*/ 380849 w 437174"/>
                <a:gd name="connsiteY1" fmla="*/ 71485 h 398615"/>
                <a:gd name="connsiteX2" fmla="*/ 437174 w 437174"/>
                <a:gd name="connsiteY2" fmla="*/ 144559 h 398615"/>
                <a:gd name="connsiteX3" fmla="*/ 87961 w 437174"/>
                <a:gd name="connsiteY3" fmla="*/ 398615 h 398615"/>
                <a:gd name="connsiteX4" fmla="*/ 36295 w 437174"/>
                <a:gd name="connsiteY4" fmla="*/ 329524 h 398615"/>
                <a:gd name="connsiteX5" fmla="*/ 0 w 437174"/>
                <a:gd name="connsiteY5" fmla="*/ 289589 h 39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174" h="398615">
                  <a:moveTo>
                    <a:pt x="321351" y="0"/>
                  </a:moveTo>
                  <a:lnTo>
                    <a:pt x="380849" y="71485"/>
                  </a:lnTo>
                  <a:lnTo>
                    <a:pt x="437174" y="144559"/>
                  </a:lnTo>
                  <a:lnTo>
                    <a:pt x="87961" y="398615"/>
                  </a:lnTo>
                  <a:lnTo>
                    <a:pt x="36295" y="329524"/>
                  </a:lnTo>
                  <a:lnTo>
                    <a:pt x="0" y="2895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0F71AE2-98EC-7748-99C6-17CD06CA4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790" y="2680982"/>
              <a:ext cx="235393" cy="194948"/>
            </a:xfrm>
            <a:custGeom>
              <a:avLst/>
              <a:gdLst>
                <a:gd name="connsiteX0" fmla="*/ 348475 w 449177"/>
                <a:gd name="connsiteY0" fmla="*/ 0 h 371997"/>
                <a:gd name="connsiteX1" fmla="*/ 400809 w 449177"/>
                <a:gd name="connsiteY1" fmla="*/ 77728 h 371997"/>
                <a:gd name="connsiteX2" fmla="*/ 449177 w 449177"/>
                <a:gd name="connsiteY2" fmla="*/ 157043 h 371997"/>
                <a:gd name="connsiteX3" fmla="*/ 76436 w 449177"/>
                <a:gd name="connsiteY3" fmla="*/ 371997 h 371997"/>
                <a:gd name="connsiteX4" fmla="*/ 22992 w 449177"/>
                <a:gd name="connsiteY4" fmla="*/ 284026 h 371997"/>
                <a:gd name="connsiteX5" fmla="*/ 0 w 449177"/>
                <a:gd name="connsiteY5" fmla="*/ 253278 h 37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77" h="371997">
                  <a:moveTo>
                    <a:pt x="348475" y="0"/>
                  </a:moveTo>
                  <a:lnTo>
                    <a:pt x="400809" y="77728"/>
                  </a:lnTo>
                  <a:lnTo>
                    <a:pt x="449177" y="157043"/>
                  </a:lnTo>
                  <a:lnTo>
                    <a:pt x="76436" y="371997"/>
                  </a:lnTo>
                  <a:lnTo>
                    <a:pt x="22992" y="284026"/>
                  </a:lnTo>
                  <a:lnTo>
                    <a:pt x="0" y="2532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C7B4A71-B05C-6949-9655-0DEEBCD53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423" y="2784975"/>
              <a:ext cx="239996" cy="179138"/>
            </a:xfrm>
            <a:custGeom>
              <a:avLst/>
              <a:gdLst>
                <a:gd name="connsiteX0" fmla="*/ 374575 w 457959"/>
                <a:gd name="connsiteY0" fmla="*/ 0 h 341831"/>
                <a:gd name="connsiteX1" fmla="*/ 418252 w 457959"/>
                <a:gd name="connsiteY1" fmla="*/ 81830 h 341831"/>
                <a:gd name="connsiteX2" fmla="*/ 457959 w 457959"/>
                <a:gd name="connsiteY2" fmla="*/ 166042 h 341831"/>
                <a:gd name="connsiteX3" fmla="*/ 62981 w 457959"/>
                <a:gd name="connsiteY3" fmla="*/ 341831 h 341831"/>
                <a:gd name="connsiteX4" fmla="*/ 11897 w 457959"/>
                <a:gd name="connsiteY4" fmla="*/ 235786 h 341831"/>
                <a:gd name="connsiteX5" fmla="*/ 0 w 457959"/>
                <a:gd name="connsiteY5" fmla="*/ 216203 h 34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959" h="341831">
                  <a:moveTo>
                    <a:pt x="374575" y="0"/>
                  </a:moveTo>
                  <a:lnTo>
                    <a:pt x="418252" y="81830"/>
                  </a:lnTo>
                  <a:lnTo>
                    <a:pt x="457959" y="166042"/>
                  </a:lnTo>
                  <a:lnTo>
                    <a:pt x="62981" y="341831"/>
                  </a:lnTo>
                  <a:lnTo>
                    <a:pt x="11897" y="235786"/>
                  </a:lnTo>
                  <a:lnTo>
                    <a:pt x="0" y="2162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9279A76-B22B-E44C-B724-60D66579A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848" y="2896454"/>
              <a:ext cx="240496" cy="160089"/>
            </a:xfrm>
            <a:custGeom>
              <a:avLst/>
              <a:gdLst>
                <a:gd name="connsiteX0" fmla="*/ 391508 w 458913"/>
                <a:gd name="connsiteY0" fmla="*/ 0 h 305483"/>
                <a:gd name="connsiteX1" fmla="*/ 427986 w 458913"/>
                <a:gd name="connsiteY1" fmla="*/ 85631 h 305483"/>
                <a:gd name="connsiteX2" fmla="*/ 458913 w 458913"/>
                <a:gd name="connsiteY2" fmla="*/ 172054 h 305483"/>
                <a:gd name="connsiteX3" fmla="*/ 48921 w 458913"/>
                <a:gd name="connsiteY3" fmla="*/ 305483 h 305483"/>
                <a:gd name="connsiteX4" fmla="*/ 3836 w 458913"/>
                <a:gd name="connsiteY4" fmla="*/ 182301 h 305483"/>
                <a:gd name="connsiteX5" fmla="*/ 0 w 458913"/>
                <a:gd name="connsiteY5" fmla="*/ 174338 h 30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913" h="305483">
                  <a:moveTo>
                    <a:pt x="391508" y="0"/>
                  </a:moveTo>
                  <a:lnTo>
                    <a:pt x="427986" y="85631"/>
                  </a:lnTo>
                  <a:lnTo>
                    <a:pt x="458913" y="172054"/>
                  </a:lnTo>
                  <a:lnTo>
                    <a:pt x="48921" y="305483"/>
                  </a:lnTo>
                  <a:lnTo>
                    <a:pt x="3836" y="182301"/>
                  </a:lnTo>
                  <a:lnTo>
                    <a:pt x="0" y="174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377C7B-2676-DB4F-A5BD-73B62678B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492" y="3012093"/>
              <a:ext cx="239129" cy="140421"/>
            </a:xfrm>
            <a:custGeom>
              <a:avLst/>
              <a:gdLst>
                <a:gd name="connsiteX0" fmla="*/ 409452 w 456305"/>
                <a:gd name="connsiteY0" fmla="*/ 0 h 267951"/>
                <a:gd name="connsiteX1" fmla="*/ 434864 w 456305"/>
                <a:gd name="connsiteY1" fmla="*/ 88234 h 267951"/>
                <a:gd name="connsiteX2" fmla="*/ 456305 w 456305"/>
                <a:gd name="connsiteY2" fmla="*/ 178058 h 267951"/>
                <a:gd name="connsiteX3" fmla="*/ 34711 w 456305"/>
                <a:gd name="connsiteY3" fmla="*/ 267951 h 267951"/>
                <a:gd name="connsiteX4" fmla="*/ 0 w 456305"/>
                <a:gd name="connsiteY4" fmla="*/ 132953 h 26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305" h="267951">
                  <a:moveTo>
                    <a:pt x="409452" y="0"/>
                  </a:moveTo>
                  <a:lnTo>
                    <a:pt x="434864" y="88234"/>
                  </a:lnTo>
                  <a:lnTo>
                    <a:pt x="456305" y="178058"/>
                  </a:lnTo>
                  <a:lnTo>
                    <a:pt x="34711" y="267951"/>
                  </a:lnTo>
                  <a:lnTo>
                    <a:pt x="0" y="132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6DB9A8F-CA85-2F48-8598-4F6982292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516" y="3131061"/>
              <a:ext cx="235903" cy="119816"/>
            </a:xfrm>
            <a:custGeom>
              <a:avLst/>
              <a:gdLst>
                <a:gd name="connsiteX0" fmla="*/ 421561 w 450149"/>
                <a:gd name="connsiteY0" fmla="*/ 0 h 228633"/>
                <a:gd name="connsiteX1" fmla="*/ 439826 w 450149"/>
                <a:gd name="connsiteY1" fmla="*/ 91085 h 228633"/>
                <a:gd name="connsiteX2" fmla="*/ 450149 w 450149"/>
                <a:gd name="connsiteY2" fmla="*/ 183754 h 228633"/>
                <a:gd name="connsiteX3" fmla="*/ 21237 w 450149"/>
                <a:gd name="connsiteY3" fmla="*/ 228633 h 228633"/>
                <a:gd name="connsiteX4" fmla="*/ 0 w 450149"/>
                <a:gd name="connsiteY4" fmla="*/ 89481 h 2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149" h="228633">
                  <a:moveTo>
                    <a:pt x="421561" y="0"/>
                  </a:moveTo>
                  <a:lnTo>
                    <a:pt x="439826" y="91085"/>
                  </a:lnTo>
                  <a:lnTo>
                    <a:pt x="450149" y="183754"/>
                  </a:lnTo>
                  <a:lnTo>
                    <a:pt x="21237" y="228633"/>
                  </a:lnTo>
                  <a:lnTo>
                    <a:pt x="0" y="894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3B58CD2-D8A2-CD46-9861-F8E2DA4BB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10" y="3253355"/>
              <a:ext cx="229397" cy="97336"/>
            </a:xfrm>
            <a:custGeom>
              <a:avLst/>
              <a:gdLst>
                <a:gd name="connsiteX0" fmla="*/ 429008 w 437735"/>
                <a:gd name="connsiteY0" fmla="*/ 0 h 185737"/>
                <a:gd name="connsiteX1" fmla="*/ 436942 w 437735"/>
                <a:gd name="connsiteY1" fmla="*/ 92869 h 185737"/>
                <a:gd name="connsiteX2" fmla="*/ 437735 w 437735"/>
                <a:gd name="connsiteY2" fmla="*/ 185737 h 185737"/>
                <a:gd name="connsiteX3" fmla="*/ 7097 w 437735"/>
                <a:gd name="connsiteY3" fmla="*/ 185737 h 185737"/>
                <a:gd name="connsiteX4" fmla="*/ 0 w 437735"/>
                <a:gd name="connsiteY4" fmla="*/ 45199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35" h="185737">
                  <a:moveTo>
                    <a:pt x="429008" y="0"/>
                  </a:moveTo>
                  <a:lnTo>
                    <a:pt x="436942" y="92869"/>
                  </a:lnTo>
                  <a:lnTo>
                    <a:pt x="437735" y="185737"/>
                  </a:lnTo>
                  <a:lnTo>
                    <a:pt x="7097" y="185737"/>
                  </a:lnTo>
                  <a:lnTo>
                    <a:pt x="0" y="45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D5316F3-758D-E241-BB86-7D9C3C5FC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00" y="3377314"/>
              <a:ext cx="229407" cy="96504"/>
            </a:xfrm>
            <a:custGeom>
              <a:avLst/>
              <a:gdLst>
                <a:gd name="connsiteX0" fmla="*/ 7036 w 437754"/>
                <a:gd name="connsiteY0" fmla="*/ 0 h 184150"/>
                <a:gd name="connsiteX1" fmla="*/ 437754 w 437754"/>
                <a:gd name="connsiteY1" fmla="*/ 0 h 184150"/>
                <a:gd name="connsiteX2" fmla="*/ 436961 w 437754"/>
                <a:gd name="connsiteY2" fmla="*/ 92470 h 184150"/>
                <a:gd name="connsiteX3" fmla="*/ 429027 w 437754"/>
                <a:gd name="connsiteY3" fmla="*/ 184150 h 184150"/>
                <a:gd name="connsiteX4" fmla="*/ 0 w 437754"/>
                <a:gd name="connsiteY4" fmla="*/ 139335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54" h="184150">
                  <a:moveTo>
                    <a:pt x="7036" y="0"/>
                  </a:moveTo>
                  <a:lnTo>
                    <a:pt x="437754" y="0"/>
                  </a:lnTo>
                  <a:lnTo>
                    <a:pt x="436961" y="92470"/>
                  </a:lnTo>
                  <a:lnTo>
                    <a:pt x="429027" y="184150"/>
                  </a:lnTo>
                  <a:lnTo>
                    <a:pt x="0" y="1393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5CD7C8-1F42-124C-BC80-EA3B0DE8B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516" y="3476453"/>
              <a:ext cx="235903" cy="119659"/>
            </a:xfrm>
            <a:custGeom>
              <a:avLst/>
              <a:gdLst>
                <a:gd name="connsiteX0" fmla="*/ 21192 w 450149"/>
                <a:gd name="connsiteY0" fmla="*/ 0 h 228334"/>
                <a:gd name="connsiteX1" fmla="*/ 450149 w 450149"/>
                <a:gd name="connsiteY1" fmla="*/ 44981 h 228334"/>
                <a:gd name="connsiteX2" fmla="*/ 439826 w 450149"/>
                <a:gd name="connsiteY2" fmla="*/ 138252 h 228334"/>
                <a:gd name="connsiteX3" fmla="*/ 421561 w 450149"/>
                <a:gd name="connsiteY3" fmla="*/ 228334 h 228334"/>
                <a:gd name="connsiteX4" fmla="*/ 0 w 450149"/>
                <a:gd name="connsiteY4" fmla="*/ 138853 h 22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149" h="228334">
                  <a:moveTo>
                    <a:pt x="21192" y="0"/>
                  </a:moveTo>
                  <a:lnTo>
                    <a:pt x="450149" y="44981"/>
                  </a:lnTo>
                  <a:lnTo>
                    <a:pt x="439826" y="138252"/>
                  </a:lnTo>
                  <a:lnTo>
                    <a:pt x="421561" y="228334"/>
                  </a:lnTo>
                  <a:lnTo>
                    <a:pt x="0" y="1388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DCEB063-DC9E-EF4C-88F8-B8238195A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294" y="3575449"/>
              <a:ext cx="239326" cy="140464"/>
            </a:xfrm>
            <a:custGeom>
              <a:avLst/>
              <a:gdLst>
                <a:gd name="connsiteX0" fmla="*/ 34701 w 456682"/>
                <a:gd name="connsiteY0" fmla="*/ 0 h 268033"/>
                <a:gd name="connsiteX1" fmla="*/ 456682 w 456682"/>
                <a:gd name="connsiteY1" fmla="*/ 89975 h 268033"/>
                <a:gd name="connsiteX2" fmla="*/ 435241 w 456682"/>
                <a:gd name="connsiteY2" fmla="*/ 179799 h 268033"/>
                <a:gd name="connsiteX3" fmla="*/ 409829 w 456682"/>
                <a:gd name="connsiteY3" fmla="*/ 268033 h 268033"/>
                <a:gd name="connsiteX4" fmla="*/ 0 w 456682"/>
                <a:gd name="connsiteY4" fmla="*/ 134958 h 26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682" h="268033">
                  <a:moveTo>
                    <a:pt x="34701" y="0"/>
                  </a:moveTo>
                  <a:lnTo>
                    <a:pt x="456682" y="89975"/>
                  </a:lnTo>
                  <a:lnTo>
                    <a:pt x="435241" y="179799"/>
                  </a:lnTo>
                  <a:lnTo>
                    <a:pt x="409829" y="268033"/>
                  </a:lnTo>
                  <a:lnTo>
                    <a:pt x="0" y="1349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E532801-CD74-7C47-AD09-87F4BC3E3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517" y="3670743"/>
              <a:ext cx="240826" cy="160807"/>
            </a:xfrm>
            <a:custGeom>
              <a:avLst/>
              <a:gdLst>
                <a:gd name="connsiteX0" fmla="*/ 49471 w 459543"/>
                <a:gd name="connsiteY0" fmla="*/ 0 h 306853"/>
                <a:gd name="connsiteX1" fmla="*/ 459543 w 459543"/>
                <a:gd name="connsiteY1" fmla="*/ 133022 h 306853"/>
                <a:gd name="connsiteX2" fmla="*/ 428616 w 459543"/>
                <a:gd name="connsiteY2" fmla="*/ 221128 h 306853"/>
                <a:gd name="connsiteX3" fmla="*/ 392138 w 459543"/>
                <a:gd name="connsiteY3" fmla="*/ 306853 h 306853"/>
                <a:gd name="connsiteX4" fmla="*/ 0 w 459543"/>
                <a:gd name="connsiteY4" fmla="*/ 132235 h 306853"/>
                <a:gd name="connsiteX5" fmla="*/ 4466 w 459543"/>
                <a:gd name="connsiteY5" fmla="*/ 122964 h 30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9543" h="306853">
                  <a:moveTo>
                    <a:pt x="49471" y="0"/>
                  </a:moveTo>
                  <a:lnTo>
                    <a:pt x="459543" y="133022"/>
                  </a:lnTo>
                  <a:lnTo>
                    <a:pt x="428616" y="221128"/>
                  </a:lnTo>
                  <a:lnTo>
                    <a:pt x="392138" y="306853"/>
                  </a:lnTo>
                  <a:lnTo>
                    <a:pt x="0" y="132235"/>
                  </a:lnTo>
                  <a:lnTo>
                    <a:pt x="4466" y="1229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290707C-5F21-3B4D-BDAA-259A3508E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332" y="3763325"/>
              <a:ext cx="240086" cy="178874"/>
            </a:xfrm>
            <a:custGeom>
              <a:avLst/>
              <a:gdLst>
                <a:gd name="connsiteX0" fmla="*/ 62913 w 458133"/>
                <a:gd name="connsiteY0" fmla="*/ 0 h 341327"/>
                <a:gd name="connsiteX1" fmla="*/ 458133 w 458133"/>
                <a:gd name="connsiteY1" fmla="*/ 175582 h 341327"/>
                <a:gd name="connsiteX2" fmla="*/ 418426 w 458133"/>
                <a:gd name="connsiteY2" fmla="*/ 259644 h 341327"/>
                <a:gd name="connsiteX3" fmla="*/ 374749 w 458133"/>
                <a:gd name="connsiteY3" fmla="*/ 341327 h 341327"/>
                <a:gd name="connsiteX4" fmla="*/ 0 w 458133"/>
                <a:gd name="connsiteY4" fmla="*/ 125411 h 341327"/>
                <a:gd name="connsiteX5" fmla="*/ 12071 w 458133"/>
                <a:gd name="connsiteY5" fmla="*/ 105542 h 34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33" h="341327">
                  <a:moveTo>
                    <a:pt x="62913" y="0"/>
                  </a:moveTo>
                  <a:lnTo>
                    <a:pt x="458133" y="175582"/>
                  </a:lnTo>
                  <a:lnTo>
                    <a:pt x="418426" y="259644"/>
                  </a:lnTo>
                  <a:lnTo>
                    <a:pt x="374749" y="341327"/>
                  </a:lnTo>
                  <a:lnTo>
                    <a:pt x="0" y="125411"/>
                  </a:lnTo>
                  <a:lnTo>
                    <a:pt x="12071" y="1055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6B1CE91-0DEB-F340-AAE7-DB5F97BD0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887" y="3851491"/>
              <a:ext cx="235295" cy="194700"/>
            </a:xfrm>
            <a:custGeom>
              <a:avLst/>
              <a:gdLst>
                <a:gd name="connsiteX0" fmla="*/ 75963 w 448990"/>
                <a:gd name="connsiteY0" fmla="*/ 0 h 371526"/>
                <a:gd name="connsiteX1" fmla="*/ 448990 w 448990"/>
                <a:gd name="connsiteY1" fmla="*/ 215833 h 371526"/>
                <a:gd name="connsiteX2" fmla="*/ 400622 w 448990"/>
                <a:gd name="connsiteY2" fmla="*/ 295268 h 371526"/>
                <a:gd name="connsiteX3" fmla="*/ 348288 w 448990"/>
                <a:gd name="connsiteY3" fmla="*/ 371526 h 371526"/>
                <a:gd name="connsiteX4" fmla="*/ 0 w 448990"/>
                <a:gd name="connsiteY4" fmla="*/ 117999 h 371526"/>
                <a:gd name="connsiteX5" fmla="*/ 22805 w 448990"/>
                <a:gd name="connsiteY5" fmla="*/ 87501 h 37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990" h="371526">
                  <a:moveTo>
                    <a:pt x="75963" y="0"/>
                  </a:moveTo>
                  <a:lnTo>
                    <a:pt x="448990" y="215833"/>
                  </a:lnTo>
                  <a:lnTo>
                    <a:pt x="400622" y="295268"/>
                  </a:lnTo>
                  <a:lnTo>
                    <a:pt x="348288" y="371526"/>
                  </a:lnTo>
                  <a:lnTo>
                    <a:pt x="0" y="117999"/>
                  </a:lnTo>
                  <a:lnTo>
                    <a:pt x="22805" y="875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27EDDBD-7316-7449-8B44-CAB6FBB11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174" y="3934633"/>
              <a:ext cx="228789" cy="208063"/>
            </a:xfrm>
            <a:custGeom>
              <a:avLst/>
              <a:gdLst>
                <a:gd name="connsiteX0" fmla="*/ 87360 w 436574"/>
                <a:gd name="connsiteY0" fmla="*/ 0 h 397026"/>
                <a:gd name="connsiteX1" fmla="*/ 436574 w 436574"/>
                <a:gd name="connsiteY1" fmla="*/ 254056 h 397026"/>
                <a:gd name="connsiteX2" fmla="*/ 380249 w 436574"/>
                <a:gd name="connsiteY2" fmla="*/ 327129 h 397026"/>
                <a:gd name="connsiteX3" fmla="*/ 320751 w 436574"/>
                <a:gd name="connsiteY3" fmla="*/ 397026 h 397026"/>
                <a:gd name="connsiteX4" fmla="*/ 0 w 436574"/>
                <a:gd name="connsiteY4" fmla="*/ 108365 h 397026"/>
                <a:gd name="connsiteX5" fmla="*/ 35695 w 436574"/>
                <a:gd name="connsiteY5" fmla="*/ 69090 h 39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574" h="397026">
                  <a:moveTo>
                    <a:pt x="87360" y="0"/>
                  </a:moveTo>
                  <a:lnTo>
                    <a:pt x="436574" y="254056"/>
                  </a:lnTo>
                  <a:lnTo>
                    <a:pt x="380249" y="327129"/>
                  </a:lnTo>
                  <a:lnTo>
                    <a:pt x="320751" y="397026"/>
                  </a:lnTo>
                  <a:lnTo>
                    <a:pt x="0" y="108365"/>
                  </a:lnTo>
                  <a:lnTo>
                    <a:pt x="35695" y="69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7AB988-7B4D-664F-AA7B-A60F7DC30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277" y="4011194"/>
              <a:ext cx="220484" cy="220520"/>
            </a:xfrm>
            <a:custGeom>
              <a:avLst/>
              <a:gdLst>
                <a:gd name="connsiteX0" fmla="*/ 99088 w 420727"/>
                <a:gd name="connsiteY0" fmla="*/ 0 h 420795"/>
                <a:gd name="connsiteX1" fmla="*/ 420727 w 420727"/>
                <a:gd name="connsiteY1" fmla="*/ 289669 h 420795"/>
                <a:gd name="connsiteX2" fmla="*/ 356395 w 420727"/>
                <a:gd name="connsiteY2" fmla="*/ 357219 h 420795"/>
                <a:gd name="connsiteX3" fmla="*/ 289680 w 420727"/>
                <a:gd name="connsiteY3" fmla="*/ 420795 h 420795"/>
                <a:gd name="connsiteX4" fmla="*/ 0 w 420727"/>
                <a:gd name="connsiteY4" fmla="*/ 99166 h 420795"/>
                <a:gd name="connsiteX5" fmla="*/ 51499 w 420727"/>
                <a:gd name="connsiteY5" fmla="*/ 52361 h 42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727" h="420795">
                  <a:moveTo>
                    <a:pt x="99088" y="0"/>
                  </a:moveTo>
                  <a:lnTo>
                    <a:pt x="420727" y="289669"/>
                  </a:lnTo>
                  <a:lnTo>
                    <a:pt x="356395" y="357219"/>
                  </a:lnTo>
                  <a:lnTo>
                    <a:pt x="289680" y="420795"/>
                  </a:lnTo>
                  <a:lnTo>
                    <a:pt x="0" y="99166"/>
                  </a:lnTo>
                  <a:lnTo>
                    <a:pt x="51499" y="523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71A5FC2-4A47-0448-8F2E-A7AC0C3A3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256" y="4081147"/>
              <a:ext cx="208490" cy="229601"/>
            </a:xfrm>
            <a:custGeom>
              <a:avLst/>
              <a:gdLst>
                <a:gd name="connsiteX0" fmla="*/ 109214 w 397840"/>
                <a:gd name="connsiteY0" fmla="*/ 0 h 438122"/>
                <a:gd name="connsiteX1" fmla="*/ 397840 w 397840"/>
                <a:gd name="connsiteY1" fmla="*/ 320712 h 438122"/>
                <a:gd name="connsiteX2" fmla="*/ 327196 w 397840"/>
                <a:gd name="connsiteY2" fmla="*/ 381004 h 438122"/>
                <a:gd name="connsiteX3" fmla="*/ 254171 w 397840"/>
                <a:gd name="connsiteY3" fmla="*/ 438122 h 438122"/>
                <a:gd name="connsiteX4" fmla="*/ 0 w 397840"/>
                <a:gd name="connsiteY4" fmla="*/ 88129 h 438122"/>
                <a:gd name="connsiteX5" fmla="*/ 69109 w 397840"/>
                <a:gd name="connsiteY5" fmla="*/ 36450 h 4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840" h="438122">
                  <a:moveTo>
                    <a:pt x="109214" y="0"/>
                  </a:moveTo>
                  <a:lnTo>
                    <a:pt x="397840" y="320712"/>
                  </a:lnTo>
                  <a:lnTo>
                    <a:pt x="327196" y="381004"/>
                  </a:lnTo>
                  <a:lnTo>
                    <a:pt x="254171" y="438122"/>
                  </a:lnTo>
                  <a:lnTo>
                    <a:pt x="0" y="88129"/>
                  </a:lnTo>
                  <a:lnTo>
                    <a:pt x="69109" y="364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9235364-96C9-984D-BFE8-80163600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10" y="4142906"/>
              <a:ext cx="194631" cy="235228"/>
            </a:xfrm>
            <a:custGeom>
              <a:avLst/>
              <a:gdLst>
                <a:gd name="connsiteX0" fmla="*/ 117959 w 371393"/>
                <a:gd name="connsiteY0" fmla="*/ 0 h 448861"/>
                <a:gd name="connsiteX1" fmla="*/ 371393 w 371393"/>
                <a:gd name="connsiteY1" fmla="*/ 348159 h 448861"/>
                <a:gd name="connsiteX2" fmla="*/ 295135 w 371393"/>
                <a:gd name="connsiteY2" fmla="*/ 399700 h 448861"/>
                <a:gd name="connsiteX3" fmla="*/ 215700 w 371393"/>
                <a:gd name="connsiteY3" fmla="*/ 448861 h 448861"/>
                <a:gd name="connsiteX4" fmla="*/ 0 w 371393"/>
                <a:gd name="connsiteY4" fmla="*/ 76065 h 448861"/>
                <a:gd name="connsiteX5" fmla="*/ 86573 w 371393"/>
                <a:gd name="connsiteY5" fmla="*/ 23470 h 4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393" h="448861">
                  <a:moveTo>
                    <a:pt x="117959" y="0"/>
                  </a:moveTo>
                  <a:lnTo>
                    <a:pt x="371393" y="348159"/>
                  </a:lnTo>
                  <a:lnTo>
                    <a:pt x="295135" y="399700"/>
                  </a:lnTo>
                  <a:lnTo>
                    <a:pt x="215700" y="448861"/>
                  </a:lnTo>
                  <a:lnTo>
                    <a:pt x="0" y="76065"/>
                  </a:lnTo>
                  <a:lnTo>
                    <a:pt x="86573" y="234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AE5AD76-80E0-814F-8B22-ED28A8CAB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72" y="4196450"/>
              <a:ext cx="177946" cy="239087"/>
            </a:xfrm>
            <a:custGeom>
              <a:avLst/>
              <a:gdLst>
                <a:gd name="connsiteX0" fmla="*/ 125209 w 339553"/>
                <a:gd name="connsiteY0" fmla="*/ 0 h 456226"/>
                <a:gd name="connsiteX1" fmla="*/ 339553 w 339553"/>
                <a:gd name="connsiteY1" fmla="*/ 372130 h 456226"/>
                <a:gd name="connsiteX2" fmla="*/ 258736 w 339553"/>
                <a:gd name="connsiteY2" fmla="*/ 416558 h 456226"/>
                <a:gd name="connsiteX3" fmla="*/ 174749 w 339553"/>
                <a:gd name="connsiteY3" fmla="*/ 456226 h 456226"/>
                <a:gd name="connsiteX4" fmla="*/ 0 w 339553"/>
                <a:gd name="connsiteY4" fmla="*/ 62914 h 456226"/>
                <a:gd name="connsiteX5" fmla="*/ 104561 w 339553"/>
                <a:gd name="connsiteY5" fmla="*/ 12545 h 45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553" h="456226">
                  <a:moveTo>
                    <a:pt x="125209" y="0"/>
                  </a:moveTo>
                  <a:lnTo>
                    <a:pt x="339553" y="372130"/>
                  </a:lnTo>
                  <a:lnTo>
                    <a:pt x="258736" y="416558"/>
                  </a:lnTo>
                  <a:lnTo>
                    <a:pt x="174749" y="456226"/>
                  </a:lnTo>
                  <a:lnTo>
                    <a:pt x="0" y="62914"/>
                  </a:lnTo>
                  <a:lnTo>
                    <a:pt x="104561" y="1254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61B673B-AA97-F845-85B6-20880C40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809" y="4240736"/>
              <a:ext cx="160790" cy="240558"/>
            </a:xfrm>
            <a:custGeom>
              <a:avLst/>
              <a:gdLst>
                <a:gd name="connsiteX0" fmla="*/ 131999 w 306819"/>
                <a:gd name="connsiteY0" fmla="*/ 0 h 459034"/>
                <a:gd name="connsiteX1" fmla="*/ 306819 w 306819"/>
                <a:gd name="connsiteY1" fmla="*/ 392391 h 459034"/>
                <a:gd name="connsiteX2" fmla="*/ 221094 w 306819"/>
                <a:gd name="connsiteY2" fmla="*/ 428886 h 459034"/>
                <a:gd name="connsiteX3" fmla="*/ 132988 w 306819"/>
                <a:gd name="connsiteY3" fmla="*/ 459034 h 459034"/>
                <a:gd name="connsiteX4" fmla="*/ 0 w 306819"/>
                <a:gd name="connsiteY4" fmla="*/ 49454 h 459034"/>
                <a:gd name="connsiteX5" fmla="*/ 122137 w 306819"/>
                <a:gd name="connsiteY5" fmla="*/ 4751 h 45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19" h="459034">
                  <a:moveTo>
                    <a:pt x="131999" y="0"/>
                  </a:moveTo>
                  <a:lnTo>
                    <a:pt x="306819" y="392391"/>
                  </a:lnTo>
                  <a:lnTo>
                    <a:pt x="221094" y="428886"/>
                  </a:lnTo>
                  <a:lnTo>
                    <a:pt x="132988" y="459034"/>
                  </a:lnTo>
                  <a:lnTo>
                    <a:pt x="0" y="49454"/>
                  </a:lnTo>
                  <a:lnTo>
                    <a:pt x="122137" y="47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38F5F9D-D391-5F48-94ED-A0F06BDEE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768" y="4275532"/>
              <a:ext cx="141192" cy="239041"/>
            </a:xfrm>
            <a:custGeom>
              <a:avLst/>
              <a:gdLst>
                <a:gd name="connsiteX0" fmla="*/ 136518 w 269420"/>
                <a:gd name="connsiteY0" fmla="*/ 0 h 456136"/>
                <a:gd name="connsiteX1" fmla="*/ 269420 w 269420"/>
                <a:gd name="connsiteY1" fmla="*/ 407740 h 456136"/>
                <a:gd name="connsiteX2" fmla="*/ 181186 w 269420"/>
                <a:gd name="connsiteY2" fmla="*/ 434715 h 456136"/>
                <a:gd name="connsiteX3" fmla="*/ 89773 w 269420"/>
                <a:gd name="connsiteY3" fmla="*/ 456136 h 456136"/>
                <a:gd name="connsiteX4" fmla="*/ 0 w 269420"/>
                <a:gd name="connsiteY4" fmla="*/ 35102 h 45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420" h="456136">
                  <a:moveTo>
                    <a:pt x="136518" y="0"/>
                  </a:moveTo>
                  <a:lnTo>
                    <a:pt x="269420" y="407740"/>
                  </a:lnTo>
                  <a:lnTo>
                    <a:pt x="181186" y="434715"/>
                  </a:lnTo>
                  <a:lnTo>
                    <a:pt x="89773" y="456136"/>
                  </a:lnTo>
                  <a:lnTo>
                    <a:pt x="0" y="351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EB7EAA8-14CD-AA47-A224-92E8C8F70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319" y="4299836"/>
              <a:ext cx="119843" cy="235535"/>
            </a:xfrm>
            <a:custGeom>
              <a:avLst/>
              <a:gdLst>
                <a:gd name="connsiteX0" fmla="*/ 139007 w 228682"/>
                <a:gd name="connsiteY0" fmla="*/ 0 h 449446"/>
                <a:gd name="connsiteX1" fmla="*/ 228682 w 228682"/>
                <a:gd name="connsiteY1" fmla="*/ 420091 h 449446"/>
                <a:gd name="connsiteX2" fmla="*/ 137007 w 228682"/>
                <a:gd name="connsiteY2" fmla="*/ 437545 h 449446"/>
                <a:gd name="connsiteX3" fmla="*/ 45333 w 228682"/>
                <a:gd name="connsiteY3" fmla="*/ 449446 h 449446"/>
                <a:gd name="connsiteX4" fmla="*/ 0 w 228682"/>
                <a:gd name="connsiteY4" fmla="*/ 21214 h 44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82" h="449446">
                  <a:moveTo>
                    <a:pt x="139007" y="0"/>
                  </a:moveTo>
                  <a:lnTo>
                    <a:pt x="228682" y="420091"/>
                  </a:lnTo>
                  <a:lnTo>
                    <a:pt x="137007" y="437545"/>
                  </a:lnTo>
                  <a:lnTo>
                    <a:pt x="45333" y="449446"/>
                  </a:lnTo>
                  <a:lnTo>
                    <a:pt x="0" y="212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0EF8893-AB0F-C744-B21D-06888A8C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361" y="4313843"/>
              <a:ext cx="96505" cy="229014"/>
            </a:xfrm>
            <a:custGeom>
              <a:avLst/>
              <a:gdLst>
                <a:gd name="connsiteX0" fmla="*/ 139414 w 184150"/>
                <a:gd name="connsiteY0" fmla="*/ 0 h 437004"/>
                <a:gd name="connsiteX1" fmla="*/ 184150 w 184150"/>
                <a:gd name="connsiteY1" fmla="*/ 428277 h 437004"/>
                <a:gd name="connsiteX2" fmla="*/ 92470 w 184150"/>
                <a:gd name="connsiteY2" fmla="*/ 435417 h 437004"/>
                <a:gd name="connsiteX3" fmla="*/ 0 w 184150"/>
                <a:gd name="connsiteY3" fmla="*/ 437004 h 437004"/>
                <a:gd name="connsiteX4" fmla="*/ 0 w 184150"/>
                <a:gd name="connsiteY4" fmla="*/ 7040 h 4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50" h="437004">
                  <a:moveTo>
                    <a:pt x="139414" y="0"/>
                  </a:moveTo>
                  <a:lnTo>
                    <a:pt x="184150" y="428277"/>
                  </a:lnTo>
                  <a:lnTo>
                    <a:pt x="92470" y="435417"/>
                  </a:lnTo>
                  <a:lnTo>
                    <a:pt x="0" y="437004"/>
                  </a:lnTo>
                  <a:lnTo>
                    <a:pt x="0" y="70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4F6F703-056B-5B4A-BFAA-C1BC6ECDA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403" y="4313896"/>
              <a:ext cx="97337" cy="228963"/>
            </a:xfrm>
            <a:custGeom>
              <a:avLst/>
              <a:gdLst>
                <a:gd name="connsiteX0" fmla="*/ 45112 w 185738"/>
                <a:gd name="connsiteY0" fmla="*/ 0 h 436905"/>
                <a:gd name="connsiteX1" fmla="*/ 185738 w 185738"/>
                <a:gd name="connsiteY1" fmla="*/ 7101 h 436905"/>
                <a:gd name="connsiteX2" fmla="*/ 185738 w 185738"/>
                <a:gd name="connsiteY2" fmla="*/ 436905 h 436905"/>
                <a:gd name="connsiteX3" fmla="*/ 92869 w 185738"/>
                <a:gd name="connsiteY3" fmla="*/ 435318 h 436905"/>
                <a:gd name="connsiteX4" fmla="*/ 0 w 185738"/>
                <a:gd name="connsiteY4" fmla="*/ 428178 h 43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8" h="436905">
                  <a:moveTo>
                    <a:pt x="45112" y="0"/>
                  </a:moveTo>
                  <a:lnTo>
                    <a:pt x="185738" y="7101"/>
                  </a:lnTo>
                  <a:lnTo>
                    <a:pt x="185738" y="436905"/>
                  </a:lnTo>
                  <a:lnTo>
                    <a:pt x="92869" y="435318"/>
                  </a:lnTo>
                  <a:lnTo>
                    <a:pt x="0" y="4281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EBD43BA-1158-7145-A001-19086587C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109" y="4299930"/>
              <a:ext cx="119170" cy="235441"/>
            </a:xfrm>
            <a:custGeom>
              <a:avLst/>
              <a:gdLst>
                <a:gd name="connsiteX0" fmla="*/ 89253 w 227399"/>
                <a:gd name="connsiteY0" fmla="*/ 0 h 449269"/>
                <a:gd name="connsiteX1" fmla="*/ 227399 w 227399"/>
                <a:gd name="connsiteY1" fmla="*/ 21084 h 449269"/>
                <a:gd name="connsiteX2" fmla="*/ 182170 w 227399"/>
                <a:gd name="connsiteY2" fmla="*/ 449269 h 449269"/>
                <a:gd name="connsiteX3" fmla="*/ 91085 w 227399"/>
                <a:gd name="connsiteY3" fmla="*/ 437368 h 449269"/>
                <a:gd name="connsiteX4" fmla="*/ 0 w 227399"/>
                <a:gd name="connsiteY4" fmla="*/ 419914 h 4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399" h="449269">
                  <a:moveTo>
                    <a:pt x="89253" y="0"/>
                  </a:moveTo>
                  <a:lnTo>
                    <a:pt x="227399" y="21084"/>
                  </a:lnTo>
                  <a:lnTo>
                    <a:pt x="182170" y="449269"/>
                  </a:lnTo>
                  <a:lnTo>
                    <a:pt x="91085" y="437368"/>
                  </a:lnTo>
                  <a:lnTo>
                    <a:pt x="0" y="4199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D3E0B3C-0940-B04E-8EC2-B542FCB85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309" y="4275729"/>
              <a:ext cx="141148" cy="238843"/>
            </a:xfrm>
            <a:custGeom>
              <a:avLst/>
              <a:gdLst>
                <a:gd name="connsiteX0" fmla="*/ 132780 w 269338"/>
                <a:gd name="connsiteY0" fmla="*/ 0 h 455760"/>
                <a:gd name="connsiteX1" fmla="*/ 269338 w 269338"/>
                <a:gd name="connsiteY1" fmla="*/ 35113 h 455760"/>
                <a:gd name="connsiteX2" fmla="*/ 179647 w 269338"/>
                <a:gd name="connsiteY2" fmla="*/ 455760 h 455760"/>
                <a:gd name="connsiteX3" fmla="*/ 89824 w 269338"/>
                <a:gd name="connsiteY3" fmla="*/ 434339 h 455760"/>
                <a:gd name="connsiteX4" fmla="*/ 0 w 269338"/>
                <a:gd name="connsiteY4" fmla="*/ 407364 h 4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38" h="455760">
                  <a:moveTo>
                    <a:pt x="132780" y="0"/>
                  </a:moveTo>
                  <a:lnTo>
                    <a:pt x="269338" y="35113"/>
                  </a:lnTo>
                  <a:lnTo>
                    <a:pt x="179647" y="455760"/>
                  </a:lnTo>
                  <a:lnTo>
                    <a:pt x="89824" y="434339"/>
                  </a:lnTo>
                  <a:lnTo>
                    <a:pt x="0" y="4073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F4C3864-F927-1544-936C-82CFDC58C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670" y="4241145"/>
              <a:ext cx="160815" cy="240149"/>
            </a:xfrm>
            <a:custGeom>
              <a:avLst/>
              <a:gdLst>
                <a:gd name="connsiteX0" fmla="*/ 174857 w 306867"/>
                <a:gd name="connsiteY0" fmla="*/ 0 h 458252"/>
                <a:gd name="connsiteX1" fmla="*/ 183095 w 306867"/>
                <a:gd name="connsiteY1" fmla="*/ 3969 h 458252"/>
                <a:gd name="connsiteX2" fmla="*/ 306867 w 306867"/>
                <a:gd name="connsiteY2" fmla="*/ 49270 h 458252"/>
                <a:gd name="connsiteX3" fmla="*/ 173641 w 306867"/>
                <a:gd name="connsiteY3" fmla="*/ 458252 h 458252"/>
                <a:gd name="connsiteX4" fmla="*/ 87217 w 306867"/>
                <a:gd name="connsiteY4" fmla="*/ 428104 h 458252"/>
                <a:gd name="connsiteX5" fmla="*/ 0 w 306867"/>
                <a:gd name="connsiteY5" fmla="*/ 391609 h 45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67" h="458252">
                  <a:moveTo>
                    <a:pt x="174857" y="0"/>
                  </a:moveTo>
                  <a:lnTo>
                    <a:pt x="183095" y="3969"/>
                  </a:lnTo>
                  <a:lnTo>
                    <a:pt x="306867" y="49270"/>
                  </a:lnTo>
                  <a:lnTo>
                    <a:pt x="173641" y="458252"/>
                  </a:lnTo>
                  <a:lnTo>
                    <a:pt x="87217" y="428104"/>
                  </a:lnTo>
                  <a:lnTo>
                    <a:pt x="0" y="3916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9593B0C-64DF-EB41-A7DD-D75F6B599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022" y="4196632"/>
              <a:ext cx="178164" cy="238906"/>
            </a:xfrm>
            <a:custGeom>
              <a:avLst/>
              <a:gdLst>
                <a:gd name="connsiteX0" fmla="*/ 214914 w 339970"/>
                <a:gd name="connsiteY0" fmla="*/ 0 h 455880"/>
                <a:gd name="connsiteX1" fmla="*/ 234993 w 339970"/>
                <a:gd name="connsiteY1" fmla="*/ 12199 h 455880"/>
                <a:gd name="connsiteX2" fmla="*/ 339970 w 339970"/>
                <a:gd name="connsiteY2" fmla="*/ 62768 h 455880"/>
                <a:gd name="connsiteX3" fmla="*/ 164454 w 339970"/>
                <a:gd name="connsiteY3" fmla="*/ 455880 h 455880"/>
                <a:gd name="connsiteX4" fmla="*/ 80241 w 339970"/>
                <a:gd name="connsiteY4" fmla="*/ 416212 h 455880"/>
                <a:gd name="connsiteX5" fmla="*/ 0 w 339970"/>
                <a:gd name="connsiteY5" fmla="*/ 371784 h 4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70" h="455880">
                  <a:moveTo>
                    <a:pt x="214914" y="0"/>
                  </a:moveTo>
                  <a:lnTo>
                    <a:pt x="234993" y="12199"/>
                  </a:lnTo>
                  <a:lnTo>
                    <a:pt x="339970" y="62768"/>
                  </a:lnTo>
                  <a:lnTo>
                    <a:pt x="164454" y="455880"/>
                  </a:lnTo>
                  <a:lnTo>
                    <a:pt x="80241" y="416212"/>
                  </a:lnTo>
                  <a:lnTo>
                    <a:pt x="0" y="3717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965DB4C-7DA1-D741-A451-F24E65263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198" y="4142906"/>
              <a:ext cx="194631" cy="235228"/>
            </a:xfrm>
            <a:custGeom>
              <a:avLst/>
              <a:gdLst>
                <a:gd name="connsiteX0" fmla="*/ 253434 w 371393"/>
                <a:gd name="connsiteY0" fmla="*/ 0 h 448861"/>
                <a:gd name="connsiteX1" fmla="*/ 284820 w 371393"/>
                <a:gd name="connsiteY1" fmla="*/ 23470 h 448861"/>
                <a:gd name="connsiteX2" fmla="*/ 371393 w 371393"/>
                <a:gd name="connsiteY2" fmla="*/ 76065 h 448861"/>
                <a:gd name="connsiteX3" fmla="*/ 155694 w 371393"/>
                <a:gd name="connsiteY3" fmla="*/ 448861 h 448861"/>
                <a:gd name="connsiteX4" fmla="*/ 77847 w 371393"/>
                <a:gd name="connsiteY4" fmla="*/ 399700 h 448861"/>
                <a:gd name="connsiteX5" fmla="*/ 0 w 371393"/>
                <a:gd name="connsiteY5" fmla="*/ 348159 h 4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393" h="448861">
                  <a:moveTo>
                    <a:pt x="253434" y="0"/>
                  </a:moveTo>
                  <a:lnTo>
                    <a:pt x="284820" y="23470"/>
                  </a:lnTo>
                  <a:lnTo>
                    <a:pt x="371393" y="76065"/>
                  </a:lnTo>
                  <a:lnTo>
                    <a:pt x="155694" y="448861"/>
                  </a:lnTo>
                  <a:lnTo>
                    <a:pt x="77847" y="399700"/>
                  </a:lnTo>
                  <a:lnTo>
                    <a:pt x="0" y="34815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798B08A-28AC-1F4F-84F8-B841B01BC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693" y="4081147"/>
              <a:ext cx="208720" cy="229600"/>
            </a:xfrm>
            <a:custGeom>
              <a:avLst/>
              <a:gdLst>
                <a:gd name="connsiteX0" fmla="*/ 288627 w 398277"/>
                <a:gd name="connsiteY0" fmla="*/ 0 h 438122"/>
                <a:gd name="connsiteX1" fmla="*/ 328731 w 398277"/>
                <a:gd name="connsiteY1" fmla="*/ 36450 h 438122"/>
                <a:gd name="connsiteX2" fmla="*/ 398277 w 398277"/>
                <a:gd name="connsiteY2" fmla="*/ 88455 h 438122"/>
                <a:gd name="connsiteX3" fmla="*/ 144560 w 398277"/>
                <a:gd name="connsiteY3" fmla="*/ 438122 h 438122"/>
                <a:gd name="connsiteX4" fmla="*/ 69897 w 398277"/>
                <a:gd name="connsiteY4" fmla="*/ 381004 h 438122"/>
                <a:gd name="connsiteX5" fmla="*/ 0 w 398277"/>
                <a:gd name="connsiteY5" fmla="*/ 320712 h 4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277" h="438122">
                  <a:moveTo>
                    <a:pt x="288627" y="0"/>
                  </a:moveTo>
                  <a:lnTo>
                    <a:pt x="328731" y="36450"/>
                  </a:lnTo>
                  <a:lnTo>
                    <a:pt x="398277" y="88455"/>
                  </a:lnTo>
                  <a:lnTo>
                    <a:pt x="144560" y="438122"/>
                  </a:lnTo>
                  <a:lnTo>
                    <a:pt x="69897" y="381004"/>
                  </a:lnTo>
                  <a:lnTo>
                    <a:pt x="0" y="3207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7E1A702-61A2-0A44-9907-FCA3EEF60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341" y="4011818"/>
              <a:ext cx="219652" cy="219896"/>
            </a:xfrm>
            <a:custGeom>
              <a:avLst/>
              <a:gdLst>
                <a:gd name="connsiteX0" fmla="*/ 319547 w 419139"/>
                <a:gd name="connsiteY0" fmla="*/ 0 h 419605"/>
                <a:gd name="connsiteX1" fmla="*/ 366054 w 419139"/>
                <a:gd name="connsiteY1" fmla="*/ 51171 h 419605"/>
                <a:gd name="connsiteX2" fmla="*/ 419139 w 419139"/>
                <a:gd name="connsiteY2" fmla="*/ 99418 h 419605"/>
                <a:gd name="connsiteX3" fmla="*/ 131683 w 419139"/>
                <a:gd name="connsiteY3" fmla="*/ 419605 h 419605"/>
                <a:gd name="connsiteX4" fmla="*/ 62669 w 419139"/>
                <a:gd name="connsiteY4" fmla="*/ 356029 h 419605"/>
                <a:gd name="connsiteX5" fmla="*/ 0 w 419139"/>
                <a:gd name="connsiteY5" fmla="*/ 288479 h 41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139" h="419605">
                  <a:moveTo>
                    <a:pt x="319547" y="0"/>
                  </a:moveTo>
                  <a:lnTo>
                    <a:pt x="366054" y="51171"/>
                  </a:lnTo>
                  <a:lnTo>
                    <a:pt x="419139" y="99418"/>
                  </a:lnTo>
                  <a:lnTo>
                    <a:pt x="131683" y="419605"/>
                  </a:lnTo>
                  <a:lnTo>
                    <a:pt x="62669" y="356029"/>
                  </a:lnTo>
                  <a:lnTo>
                    <a:pt x="0" y="2884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6E44B3F-AE3A-9747-9B7D-F5C104987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305" y="3935024"/>
              <a:ext cx="228615" cy="207672"/>
            </a:xfrm>
            <a:custGeom>
              <a:avLst/>
              <a:gdLst>
                <a:gd name="connsiteX0" fmla="*/ 348186 w 436242"/>
                <a:gd name="connsiteY0" fmla="*/ 0 h 396278"/>
                <a:gd name="connsiteX1" fmla="*/ 399292 w 436242"/>
                <a:gd name="connsiteY1" fmla="*/ 68342 h 396278"/>
                <a:gd name="connsiteX2" fmla="*/ 436242 w 436242"/>
                <a:gd name="connsiteY2" fmla="*/ 108998 h 396278"/>
                <a:gd name="connsiteX3" fmla="*/ 117410 w 436242"/>
                <a:gd name="connsiteY3" fmla="*/ 396278 h 396278"/>
                <a:gd name="connsiteX4" fmla="*/ 56325 w 436242"/>
                <a:gd name="connsiteY4" fmla="*/ 326381 h 396278"/>
                <a:gd name="connsiteX5" fmla="*/ 0 w 436242"/>
                <a:gd name="connsiteY5" fmla="*/ 253308 h 39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242" h="396278">
                  <a:moveTo>
                    <a:pt x="348186" y="0"/>
                  </a:moveTo>
                  <a:lnTo>
                    <a:pt x="399292" y="68342"/>
                  </a:lnTo>
                  <a:lnTo>
                    <a:pt x="436242" y="108998"/>
                  </a:lnTo>
                  <a:lnTo>
                    <a:pt x="117410" y="396278"/>
                  </a:lnTo>
                  <a:lnTo>
                    <a:pt x="56325" y="326381"/>
                  </a:lnTo>
                  <a:lnTo>
                    <a:pt x="0" y="2533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EB7712-FA28-1541-B75C-B1B1AD388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255" y="3851665"/>
              <a:ext cx="235675" cy="194527"/>
            </a:xfrm>
            <a:custGeom>
              <a:avLst/>
              <a:gdLst>
                <a:gd name="connsiteX0" fmla="*/ 373228 w 449713"/>
                <a:gd name="connsiteY0" fmla="*/ 0 h 371195"/>
                <a:gd name="connsiteX1" fmla="*/ 426185 w 449713"/>
                <a:gd name="connsiteY1" fmla="*/ 87170 h 371195"/>
                <a:gd name="connsiteX2" fmla="*/ 449713 w 449713"/>
                <a:gd name="connsiteY2" fmla="*/ 118634 h 371195"/>
                <a:gd name="connsiteX3" fmla="*/ 102394 w 449713"/>
                <a:gd name="connsiteY3" fmla="*/ 371195 h 371195"/>
                <a:gd name="connsiteX4" fmla="*/ 49213 w 449713"/>
                <a:gd name="connsiteY4" fmla="*/ 294937 h 371195"/>
                <a:gd name="connsiteX5" fmla="*/ 0 w 449713"/>
                <a:gd name="connsiteY5" fmla="*/ 215502 h 37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713" h="371195">
                  <a:moveTo>
                    <a:pt x="373228" y="0"/>
                  </a:moveTo>
                  <a:lnTo>
                    <a:pt x="426185" y="87170"/>
                  </a:lnTo>
                  <a:lnTo>
                    <a:pt x="449713" y="118634"/>
                  </a:lnTo>
                  <a:lnTo>
                    <a:pt x="102394" y="371195"/>
                  </a:lnTo>
                  <a:lnTo>
                    <a:pt x="49213" y="294937"/>
                  </a:lnTo>
                  <a:lnTo>
                    <a:pt x="0" y="2155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3ED0F6E-82C6-7A4A-9910-DE3B21701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684" y="3763786"/>
              <a:ext cx="238823" cy="178413"/>
            </a:xfrm>
            <a:custGeom>
              <a:avLst/>
              <a:gdLst>
                <a:gd name="connsiteX0" fmla="*/ 392470 w 455722"/>
                <a:gd name="connsiteY0" fmla="*/ 0 h 340447"/>
                <a:gd name="connsiteX1" fmla="*/ 442888 w 455722"/>
                <a:gd name="connsiteY1" fmla="*/ 104662 h 340447"/>
                <a:gd name="connsiteX2" fmla="*/ 455722 w 455722"/>
                <a:gd name="connsiteY2" fmla="*/ 125787 h 340447"/>
                <a:gd name="connsiteX3" fmla="*/ 84096 w 455722"/>
                <a:gd name="connsiteY3" fmla="*/ 340447 h 340447"/>
                <a:gd name="connsiteX4" fmla="*/ 39668 w 455722"/>
                <a:gd name="connsiteY4" fmla="*/ 258764 h 340447"/>
                <a:gd name="connsiteX5" fmla="*/ 0 w 455722"/>
                <a:gd name="connsiteY5" fmla="*/ 174702 h 34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722" h="340447">
                  <a:moveTo>
                    <a:pt x="392470" y="0"/>
                  </a:moveTo>
                  <a:lnTo>
                    <a:pt x="442888" y="104662"/>
                  </a:lnTo>
                  <a:lnTo>
                    <a:pt x="455722" y="125787"/>
                  </a:lnTo>
                  <a:lnTo>
                    <a:pt x="84096" y="340447"/>
                  </a:lnTo>
                  <a:lnTo>
                    <a:pt x="39668" y="258764"/>
                  </a:lnTo>
                  <a:lnTo>
                    <a:pt x="0" y="1747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A1D7996-D8DD-A64A-81EF-077718036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926" y="3670985"/>
              <a:ext cx="240034" cy="160567"/>
            </a:xfrm>
            <a:custGeom>
              <a:avLst/>
              <a:gdLst>
                <a:gd name="connsiteX0" fmla="*/ 408654 w 458033"/>
                <a:gd name="connsiteY0" fmla="*/ 0 h 306393"/>
                <a:gd name="connsiteX1" fmla="*/ 453491 w 458033"/>
                <a:gd name="connsiteY1" fmla="*/ 122504 h 306393"/>
                <a:gd name="connsiteX2" fmla="*/ 458033 w 458033"/>
                <a:gd name="connsiteY2" fmla="*/ 131933 h 306393"/>
                <a:gd name="connsiteX3" fmla="*/ 65881 w 458033"/>
                <a:gd name="connsiteY3" fmla="*/ 306393 h 306393"/>
                <a:gd name="connsiteX4" fmla="*/ 30956 w 458033"/>
                <a:gd name="connsiteY4" fmla="*/ 220668 h 306393"/>
                <a:gd name="connsiteX5" fmla="*/ 0 w 458033"/>
                <a:gd name="connsiteY5" fmla="*/ 132562 h 30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033" h="306393">
                  <a:moveTo>
                    <a:pt x="408654" y="0"/>
                  </a:moveTo>
                  <a:lnTo>
                    <a:pt x="453491" y="122504"/>
                  </a:lnTo>
                  <a:lnTo>
                    <a:pt x="458033" y="131933"/>
                  </a:lnTo>
                  <a:lnTo>
                    <a:pt x="65881" y="306393"/>
                  </a:lnTo>
                  <a:lnTo>
                    <a:pt x="30956" y="220668"/>
                  </a:lnTo>
                  <a:lnTo>
                    <a:pt x="0" y="13256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FEAB9DF-3496-9741-B4C4-7FC2A2AD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650" y="3575616"/>
              <a:ext cx="238558" cy="140296"/>
            </a:xfrm>
            <a:custGeom>
              <a:avLst/>
              <a:gdLst>
                <a:gd name="connsiteX0" fmla="*/ 420477 w 455215"/>
                <a:gd name="connsiteY0" fmla="*/ 0 h 267712"/>
                <a:gd name="connsiteX1" fmla="*/ 455215 w 455215"/>
                <a:gd name="connsiteY1" fmla="*/ 135103 h 267712"/>
                <a:gd name="connsiteX2" fmla="*/ 46810 w 455215"/>
                <a:gd name="connsiteY2" fmla="*/ 267712 h 267712"/>
                <a:gd name="connsiteX3" fmla="*/ 21422 w 455215"/>
                <a:gd name="connsiteY3" fmla="*/ 179478 h 267712"/>
                <a:gd name="connsiteX4" fmla="*/ 0 w 455215"/>
                <a:gd name="connsiteY4" fmla="*/ 89654 h 26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15" h="267712">
                  <a:moveTo>
                    <a:pt x="420477" y="0"/>
                  </a:moveTo>
                  <a:lnTo>
                    <a:pt x="455215" y="135103"/>
                  </a:lnTo>
                  <a:lnTo>
                    <a:pt x="46810" y="267712"/>
                  </a:lnTo>
                  <a:lnTo>
                    <a:pt x="21422" y="179478"/>
                  </a:lnTo>
                  <a:lnTo>
                    <a:pt x="0" y="896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14BC2EB-1552-5F4D-B315-4142E2815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851" y="3476540"/>
              <a:ext cx="235097" cy="119574"/>
            </a:xfrm>
            <a:custGeom>
              <a:avLst/>
              <a:gdLst>
                <a:gd name="connsiteX0" fmla="*/ 427395 w 448611"/>
                <a:gd name="connsiteY0" fmla="*/ 0 h 228170"/>
                <a:gd name="connsiteX1" fmla="*/ 448611 w 448611"/>
                <a:gd name="connsiteY1" fmla="*/ 139015 h 228170"/>
                <a:gd name="connsiteX2" fmla="*/ 28588 w 448611"/>
                <a:gd name="connsiteY2" fmla="*/ 228170 h 228170"/>
                <a:gd name="connsiteX3" fmla="*/ 11912 w 448611"/>
                <a:gd name="connsiteY3" fmla="*/ 138088 h 228170"/>
                <a:gd name="connsiteX4" fmla="*/ 0 w 448611"/>
                <a:gd name="connsiteY4" fmla="*/ 44817 h 22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11" h="228170">
                  <a:moveTo>
                    <a:pt x="427395" y="0"/>
                  </a:moveTo>
                  <a:lnTo>
                    <a:pt x="448611" y="139015"/>
                  </a:lnTo>
                  <a:lnTo>
                    <a:pt x="28588" y="228170"/>
                  </a:lnTo>
                  <a:lnTo>
                    <a:pt x="11912" y="138088"/>
                  </a:lnTo>
                  <a:lnTo>
                    <a:pt x="0" y="448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1E83287-7685-5241-8A56-7D7183E83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532" y="3377314"/>
              <a:ext cx="229412" cy="96504"/>
            </a:xfrm>
            <a:custGeom>
              <a:avLst/>
              <a:gdLst>
                <a:gd name="connsiteX0" fmla="*/ 0 w 437763"/>
                <a:gd name="connsiteY0" fmla="*/ 0 h 184150"/>
                <a:gd name="connsiteX1" fmla="*/ 430719 w 437763"/>
                <a:gd name="connsiteY1" fmla="*/ 0 h 184150"/>
                <a:gd name="connsiteX2" fmla="*/ 437763 w 437763"/>
                <a:gd name="connsiteY2" fmla="*/ 139501 h 184150"/>
                <a:gd name="connsiteX3" fmla="*/ 10323 w 437763"/>
                <a:gd name="connsiteY3" fmla="*/ 184150 h 184150"/>
                <a:gd name="connsiteX4" fmla="*/ 3177 w 437763"/>
                <a:gd name="connsiteY4" fmla="*/ 92470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63" h="184150">
                  <a:moveTo>
                    <a:pt x="0" y="0"/>
                  </a:moveTo>
                  <a:lnTo>
                    <a:pt x="430719" y="0"/>
                  </a:lnTo>
                  <a:lnTo>
                    <a:pt x="437763" y="139501"/>
                  </a:lnTo>
                  <a:lnTo>
                    <a:pt x="10323" y="184150"/>
                  </a:lnTo>
                  <a:lnTo>
                    <a:pt x="3177" y="924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146422A-5CA3-9A45-8EAC-DBB2DC944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531" y="3253355"/>
              <a:ext cx="229402" cy="97336"/>
            </a:xfrm>
            <a:custGeom>
              <a:avLst/>
              <a:gdLst>
                <a:gd name="connsiteX0" fmla="*/ 10323 w 437744"/>
                <a:gd name="connsiteY0" fmla="*/ 0 h 185737"/>
                <a:gd name="connsiteX1" fmla="*/ 437744 w 437744"/>
                <a:gd name="connsiteY1" fmla="*/ 45032 h 185737"/>
                <a:gd name="connsiteX2" fmla="*/ 430639 w 437744"/>
                <a:gd name="connsiteY2" fmla="*/ 185737 h 185737"/>
                <a:gd name="connsiteX3" fmla="*/ 0 w 437744"/>
                <a:gd name="connsiteY3" fmla="*/ 185737 h 185737"/>
                <a:gd name="connsiteX4" fmla="*/ 3177 w 437744"/>
                <a:gd name="connsiteY4" fmla="*/ 92869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44" h="185737">
                  <a:moveTo>
                    <a:pt x="10323" y="0"/>
                  </a:moveTo>
                  <a:lnTo>
                    <a:pt x="437744" y="45032"/>
                  </a:lnTo>
                  <a:lnTo>
                    <a:pt x="430639" y="185737"/>
                  </a:lnTo>
                  <a:lnTo>
                    <a:pt x="0" y="185737"/>
                  </a:lnTo>
                  <a:lnTo>
                    <a:pt x="3177" y="928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B9EAFBD-6872-2447-B436-9D1E1B196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851" y="3131061"/>
              <a:ext cx="235097" cy="119730"/>
            </a:xfrm>
            <a:custGeom>
              <a:avLst/>
              <a:gdLst>
                <a:gd name="connsiteX0" fmla="*/ 28588 w 448611"/>
                <a:gd name="connsiteY0" fmla="*/ 0 h 228470"/>
                <a:gd name="connsiteX1" fmla="*/ 448611 w 448611"/>
                <a:gd name="connsiteY1" fmla="*/ 89155 h 228470"/>
                <a:gd name="connsiteX2" fmla="*/ 427349 w 448611"/>
                <a:gd name="connsiteY2" fmla="*/ 228470 h 228470"/>
                <a:gd name="connsiteX3" fmla="*/ 0 w 448611"/>
                <a:gd name="connsiteY3" fmla="*/ 183754 h 228470"/>
                <a:gd name="connsiteX4" fmla="*/ 11912 w 448611"/>
                <a:gd name="connsiteY4" fmla="*/ 91085 h 22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11" h="228470">
                  <a:moveTo>
                    <a:pt x="28588" y="0"/>
                  </a:moveTo>
                  <a:lnTo>
                    <a:pt x="448611" y="89155"/>
                  </a:lnTo>
                  <a:lnTo>
                    <a:pt x="427349" y="228470"/>
                  </a:lnTo>
                  <a:lnTo>
                    <a:pt x="0" y="183754"/>
                  </a:lnTo>
                  <a:lnTo>
                    <a:pt x="11912" y="910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7F61073-B5BD-6243-AAD2-33B96CDA4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649" y="3012093"/>
              <a:ext cx="238361" cy="140253"/>
            </a:xfrm>
            <a:custGeom>
              <a:avLst/>
              <a:gdLst>
                <a:gd name="connsiteX0" fmla="*/ 46810 w 454838"/>
                <a:gd name="connsiteY0" fmla="*/ 0 h 267630"/>
                <a:gd name="connsiteX1" fmla="*/ 454838 w 454838"/>
                <a:gd name="connsiteY1" fmla="*/ 132488 h 267630"/>
                <a:gd name="connsiteX2" fmla="*/ 420090 w 454838"/>
                <a:gd name="connsiteY2" fmla="*/ 267630 h 267630"/>
                <a:gd name="connsiteX3" fmla="*/ 0 w 454838"/>
                <a:gd name="connsiteY3" fmla="*/ 178058 h 267630"/>
                <a:gd name="connsiteX4" fmla="*/ 21422 w 454838"/>
                <a:gd name="connsiteY4" fmla="*/ 88234 h 26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838" h="267630">
                  <a:moveTo>
                    <a:pt x="46810" y="0"/>
                  </a:moveTo>
                  <a:lnTo>
                    <a:pt x="454838" y="132488"/>
                  </a:lnTo>
                  <a:lnTo>
                    <a:pt x="420090" y="267630"/>
                  </a:lnTo>
                  <a:lnTo>
                    <a:pt x="0" y="178058"/>
                  </a:lnTo>
                  <a:lnTo>
                    <a:pt x="21422" y="882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617CE35-9283-7C40-8B06-D21195BEB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926" y="2896454"/>
              <a:ext cx="239705" cy="159848"/>
            </a:xfrm>
            <a:custGeom>
              <a:avLst/>
              <a:gdLst>
                <a:gd name="connsiteX0" fmla="*/ 65881 w 457403"/>
                <a:gd name="connsiteY0" fmla="*/ 0 h 305022"/>
                <a:gd name="connsiteX1" fmla="*/ 457403 w 457403"/>
                <a:gd name="connsiteY1" fmla="*/ 174180 h 305022"/>
                <a:gd name="connsiteX2" fmla="*/ 453491 w 457403"/>
                <a:gd name="connsiteY2" fmla="*/ 182301 h 305022"/>
                <a:gd name="connsiteX3" fmla="*/ 408574 w 457403"/>
                <a:gd name="connsiteY3" fmla="*/ 305022 h 305022"/>
                <a:gd name="connsiteX4" fmla="*/ 0 w 457403"/>
                <a:gd name="connsiteY4" fmla="*/ 172054 h 305022"/>
                <a:gd name="connsiteX5" fmla="*/ 30956 w 457403"/>
                <a:gd name="connsiteY5" fmla="*/ 85631 h 30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403" h="305022">
                  <a:moveTo>
                    <a:pt x="65881" y="0"/>
                  </a:moveTo>
                  <a:lnTo>
                    <a:pt x="457403" y="174180"/>
                  </a:lnTo>
                  <a:lnTo>
                    <a:pt x="453491" y="182301"/>
                  </a:lnTo>
                  <a:lnTo>
                    <a:pt x="408574" y="305022"/>
                  </a:lnTo>
                  <a:lnTo>
                    <a:pt x="0" y="172054"/>
                  </a:lnTo>
                  <a:lnTo>
                    <a:pt x="30956" y="856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B515F2A-28B9-6F4B-938A-364408EA9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684" y="2784974"/>
              <a:ext cx="238733" cy="178677"/>
            </a:xfrm>
            <a:custGeom>
              <a:avLst/>
              <a:gdLst>
                <a:gd name="connsiteX0" fmla="*/ 84096 w 455549"/>
                <a:gd name="connsiteY0" fmla="*/ 0 h 340950"/>
                <a:gd name="connsiteX1" fmla="*/ 455549 w 455549"/>
                <a:gd name="connsiteY1" fmla="*/ 214945 h 340950"/>
                <a:gd name="connsiteX2" fmla="*/ 442888 w 455549"/>
                <a:gd name="connsiteY2" fmla="*/ 235786 h 340950"/>
                <a:gd name="connsiteX3" fmla="*/ 392228 w 455549"/>
                <a:gd name="connsiteY3" fmla="*/ 340950 h 340950"/>
                <a:gd name="connsiteX4" fmla="*/ 0 w 455549"/>
                <a:gd name="connsiteY4" fmla="*/ 166042 h 340950"/>
                <a:gd name="connsiteX5" fmla="*/ 39668 w 455549"/>
                <a:gd name="connsiteY5" fmla="*/ 81830 h 34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549" h="340950">
                  <a:moveTo>
                    <a:pt x="84096" y="0"/>
                  </a:moveTo>
                  <a:lnTo>
                    <a:pt x="455549" y="214945"/>
                  </a:lnTo>
                  <a:lnTo>
                    <a:pt x="442888" y="235786"/>
                  </a:lnTo>
                  <a:lnTo>
                    <a:pt x="392228" y="340950"/>
                  </a:lnTo>
                  <a:lnTo>
                    <a:pt x="0" y="166042"/>
                  </a:lnTo>
                  <a:lnTo>
                    <a:pt x="39668" y="818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77FE11-F424-7047-AA0A-D5BC59155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255" y="2680982"/>
              <a:ext cx="235773" cy="194774"/>
            </a:xfrm>
            <a:custGeom>
              <a:avLst/>
              <a:gdLst>
                <a:gd name="connsiteX0" fmla="*/ 102394 w 449900"/>
                <a:gd name="connsiteY0" fmla="*/ 0 h 371667"/>
                <a:gd name="connsiteX1" fmla="*/ 449900 w 449900"/>
                <a:gd name="connsiteY1" fmla="*/ 252312 h 371667"/>
                <a:gd name="connsiteX2" fmla="*/ 426185 w 449900"/>
                <a:gd name="connsiteY2" fmla="*/ 284026 h 371667"/>
                <a:gd name="connsiteX3" fmla="*/ 372942 w 449900"/>
                <a:gd name="connsiteY3" fmla="*/ 371667 h 371667"/>
                <a:gd name="connsiteX4" fmla="*/ 0 w 449900"/>
                <a:gd name="connsiteY4" fmla="*/ 157043 h 371667"/>
                <a:gd name="connsiteX5" fmla="*/ 49213 w 449900"/>
                <a:gd name="connsiteY5" fmla="*/ 77728 h 3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900" h="371667">
                  <a:moveTo>
                    <a:pt x="102394" y="0"/>
                  </a:moveTo>
                  <a:lnTo>
                    <a:pt x="449900" y="252312"/>
                  </a:lnTo>
                  <a:lnTo>
                    <a:pt x="426185" y="284026"/>
                  </a:lnTo>
                  <a:lnTo>
                    <a:pt x="372942" y="371667"/>
                  </a:lnTo>
                  <a:lnTo>
                    <a:pt x="0" y="157043"/>
                  </a:lnTo>
                  <a:lnTo>
                    <a:pt x="49213" y="777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CA6B204-B9D8-344F-BB90-62AB6846E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305" y="2583646"/>
              <a:ext cx="228930" cy="208505"/>
            </a:xfrm>
            <a:custGeom>
              <a:avLst/>
              <a:gdLst>
                <a:gd name="connsiteX0" fmla="*/ 117410 w 436843"/>
                <a:gd name="connsiteY0" fmla="*/ 0 h 397867"/>
                <a:gd name="connsiteX1" fmla="*/ 436843 w 436843"/>
                <a:gd name="connsiteY1" fmla="*/ 288207 h 397867"/>
                <a:gd name="connsiteX2" fmla="*/ 399292 w 436843"/>
                <a:gd name="connsiteY2" fmla="*/ 329524 h 397867"/>
                <a:gd name="connsiteX3" fmla="*/ 348186 w 436843"/>
                <a:gd name="connsiteY3" fmla="*/ 397867 h 397867"/>
                <a:gd name="connsiteX4" fmla="*/ 0 w 436843"/>
                <a:gd name="connsiteY4" fmla="*/ 144559 h 397867"/>
                <a:gd name="connsiteX5" fmla="*/ 56325 w 436843"/>
                <a:gd name="connsiteY5" fmla="*/ 71485 h 39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843" h="397867">
                  <a:moveTo>
                    <a:pt x="117410" y="0"/>
                  </a:moveTo>
                  <a:lnTo>
                    <a:pt x="436843" y="288207"/>
                  </a:lnTo>
                  <a:lnTo>
                    <a:pt x="399292" y="329524"/>
                  </a:lnTo>
                  <a:lnTo>
                    <a:pt x="348186" y="397867"/>
                  </a:lnTo>
                  <a:lnTo>
                    <a:pt x="0" y="144559"/>
                  </a:lnTo>
                  <a:lnTo>
                    <a:pt x="56325" y="714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FA23472-2A87-204A-B86D-8BBD1BC6A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341" y="2496292"/>
              <a:ext cx="219440" cy="219265"/>
            </a:xfrm>
            <a:custGeom>
              <a:avLst/>
              <a:gdLst>
                <a:gd name="connsiteX0" fmla="*/ 131683 w 418735"/>
                <a:gd name="connsiteY0" fmla="*/ 0 h 418401"/>
                <a:gd name="connsiteX1" fmla="*/ 418735 w 418735"/>
                <a:gd name="connsiteY1" fmla="*/ 318967 h 418401"/>
                <a:gd name="connsiteX2" fmla="*/ 366054 w 418735"/>
                <a:gd name="connsiteY2" fmla="*/ 366847 h 418401"/>
                <a:gd name="connsiteX3" fmla="*/ 319198 w 418735"/>
                <a:gd name="connsiteY3" fmla="*/ 418401 h 418401"/>
                <a:gd name="connsiteX4" fmla="*/ 0 w 418735"/>
                <a:gd name="connsiteY4" fmla="*/ 130969 h 418401"/>
                <a:gd name="connsiteX5" fmla="*/ 62669 w 418735"/>
                <a:gd name="connsiteY5" fmla="*/ 63500 h 41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735" h="418401">
                  <a:moveTo>
                    <a:pt x="131683" y="0"/>
                  </a:moveTo>
                  <a:lnTo>
                    <a:pt x="418735" y="318967"/>
                  </a:lnTo>
                  <a:lnTo>
                    <a:pt x="366054" y="366847"/>
                  </a:lnTo>
                  <a:lnTo>
                    <a:pt x="319198" y="418401"/>
                  </a:lnTo>
                  <a:lnTo>
                    <a:pt x="0" y="130969"/>
                  </a:lnTo>
                  <a:lnTo>
                    <a:pt x="62669" y="635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20333B3-7A11-9E4E-A622-E3F0F8954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693" y="2417259"/>
              <a:ext cx="208423" cy="228922"/>
            </a:xfrm>
            <a:custGeom>
              <a:avLst/>
              <a:gdLst>
                <a:gd name="connsiteX0" fmla="*/ 144560 w 397712"/>
                <a:gd name="connsiteY0" fmla="*/ 0 h 436827"/>
                <a:gd name="connsiteX1" fmla="*/ 397712 w 397712"/>
                <a:gd name="connsiteY1" fmla="*/ 348502 h 436827"/>
                <a:gd name="connsiteX2" fmla="*/ 328731 w 397712"/>
                <a:gd name="connsiteY2" fmla="*/ 400085 h 436827"/>
                <a:gd name="connsiteX3" fmla="*/ 288305 w 397712"/>
                <a:gd name="connsiteY3" fmla="*/ 436827 h 436827"/>
                <a:gd name="connsiteX4" fmla="*/ 0 w 397712"/>
                <a:gd name="connsiteY4" fmla="*/ 116681 h 436827"/>
                <a:gd name="connsiteX5" fmla="*/ 69897 w 397712"/>
                <a:gd name="connsiteY5" fmla="*/ 56356 h 43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712" h="436827">
                  <a:moveTo>
                    <a:pt x="144560" y="0"/>
                  </a:moveTo>
                  <a:lnTo>
                    <a:pt x="397712" y="348502"/>
                  </a:lnTo>
                  <a:lnTo>
                    <a:pt x="328731" y="400085"/>
                  </a:lnTo>
                  <a:lnTo>
                    <a:pt x="288305" y="436827"/>
                  </a:lnTo>
                  <a:lnTo>
                    <a:pt x="0" y="116681"/>
                  </a:lnTo>
                  <a:lnTo>
                    <a:pt x="69897" y="563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2476067-CDFE-B94B-A1F1-C08FFC4D5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198" y="2348208"/>
              <a:ext cx="194813" cy="236146"/>
            </a:xfrm>
            <a:custGeom>
              <a:avLst/>
              <a:gdLst>
                <a:gd name="connsiteX0" fmla="*/ 155694 w 371742"/>
                <a:gd name="connsiteY0" fmla="*/ 0 h 450613"/>
                <a:gd name="connsiteX1" fmla="*/ 371742 w 371742"/>
                <a:gd name="connsiteY1" fmla="*/ 374173 h 450613"/>
                <a:gd name="connsiteX2" fmla="*/ 284820 w 371742"/>
                <a:gd name="connsiteY2" fmla="*/ 426979 h 450613"/>
                <a:gd name="connsiteX3" fmla="*/ 253215 w 371742"/>
                <a:gd name="connsiteY3" fmla="*/ 450613 h 450613"/>
                <a:gd name="connsiteX4" fmla="*/ 0 w 371742"/>
                <a:gd name="connsiteY4" fmla="*/ 102394 h 450613"/>
                <a:gd name="connsiteX5" fmla="*/ 77847 w 371742"/>
                <a:gd name="connsiteY5" fmla="*/ 49213 h 45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742" h="450613">
                  <a:moveTo>
                    <a:pt x="155694" y="0"/>
                  </a:moveTo>
                  <a:lnTo>
                    <a:pt x="371742" y="374173"/>
                  </a:lnTo>
                  <a:lnTo>
                    <a:pt x="284820" y="426979"/>
                  </a:lnTo>
                  <a:lnTo>
                    <a:pt x="253215" y="450613"/>
                  </a:lnTo>
                  <a:lnTo>
                    <a:pt x="0" y="102394"/>
                  </a:lnTo>
                  <a:lnTo>
                    <a:pt x="77847" y="492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3E3757A-A19D-804C-AE36-53EC90520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022" y="2291636"/>
              <a:ext cx="178164" cy="238906"/>
            </a:xfrm>
            <a:custGeom>
              <a:avLst/>
              <a:gdLst>
                <a:gd name="connsiteX0" fmla="*/ 164454 w 339970"/>
                <a:gd name="connsiteY0" fmla="*/ 0 h 455880"/>
                <a:gd name="connsiteX1" fmla="*/ 339970 w 339970"/>
                <a:gd name="connsiteY1" fmla="*/ 393112 h 455880"/>
                <a:gd name="connsiteX2" fmla="*/ 234993 w 339970"/>
                <a:gd name="connsiteY2" fmla="*/ 443682 h 455880"/>
                <a:gd name="connsiteX3" fmla="*/ 214914 w 339970"/>
                <a:gd name="connsiteY3" fmla="*/ 455880 h 455880"/>
                <a:gd name="connsiteX4" fmla="*/ 0 w 339970"/>
                <a:gd name="connsiteY4" fmla="*/ 84096 h 455880"/>
                <a:gd name="connsiteX5" fmla="*/ 80241 w 339970"/>
                <a:gd name="connsiteY5" fmla="*/ 39668 h 4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70" h="455880">
                  <a:moveTo>
                    <a:pt x="164454" y="0"/>
                  </a:moveTo>
                  <a:lnTo>
                    <a:pt x="339970" y="393112"/>
                  </a:lnTo>
                  <a:lnTo>
                    <a:pt x="234993" y="443682"/>
                  </a:lnTo>
                  <a:lnTo>
                    <a:pt x="214914" y="455880"/>
                  </a:lnTo>
                  <a:lnTo>
                    <a:pt x="0" y="84096"/>
                  </a:lnTo>
                  <a:lnTo>
                    <a:pt x="80241" y="396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4DBD623-ACEA-784E-BD3C-1E9465A7E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670" y="2245879"/>
              <a:ext cx="160757" cy="240078"/>
            </a:xfrm>
            <a:custGeom>
              <a:avLst/>
              <a:gdLst>
                <a:gd name="connsiteX0" fmla="*/ 173641 w 306755"/>
                <a:gd name="connsiteY0" fmla="*/ 0 h 458116"/>
                <a:gd name="connsiteX1" fmla="*/ 306755 w 306755"/>
                <a:gd name="connsiteY1" fmla="*/ 409024 h 458116"/>
                <a:gd name="connsiteX2" fmla="*/ 183095 w 306755"/>
                <a:gd name="connsiteY2" fmla="*/ 454284 h 458116"/>
                <a:gd name="connsiteX3" fmla="*/ 175140 w 306755"/>
                <a:gd name="connsiteY3" fmla="*/ 458116 h 458116"/>
                <a:gd name="connsiteX4" fmla="*/ 0 w 306755"/>
                <a:gd name="connsiteY4" fmla="*/ 65118 h 458116"/>
                <a:gd name="connsiteX5" fmla="*/ 87217 w 306755"/>
                <a:gd name="connsiteY5" fmla="*/ 30177 h 45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755" h="458116">
                  <a:moveTo>
                    <a:pt x="173641" y="0"/>
                  </a:moveTo>
                  <a:lnTo>
                    <a:pt x="306755" y="409024"/>
                  </a:lnTo>
                  <a:lnTo>
                    <a:pt x="183095" y="454284"/>
                  </a:lnTo>
                  <a:lnTo>
                    <a:pt x="175140" y="458116"/>
                  </a:lnTo>
                  <a:lnTo>
                    <a:pt x="0" y="65118"/>
                  </a:lnTo>
                  <a:lnTo>
                    <a:pt x="87217" y="3017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4C79CF2-646E-7149-ACAE-D2B5DCE28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309" y="2212603"/>
              <a:ext cx="141148" cy="238867"/>
            </a:xfrm>
            <a:custGeom>
              <a:avLst/>
              <a:gdLst>
                <a:gd name="connsiteX0" fmla="*/ 179647 w 269338"/>
                <a:gd name="connsiteY0" fmla="*/ 0 h 455807"/>
                <a:gd name="connsiteX1" fmla="*/ 269338 w 269338"/>
                <a:gd name="connsiteY1" fmla="*/ 420648 h 455807"/>
                <a:gd name="connsiteX2" fmla="*/ 132599 w 269338"/>
                <a:gd name="connsiteY2" fmla="*/ 455807 h 455807"/>
                <a:gd name="connsiteX3" fmla="*/ 0 w 269338"/>
                <a:gd name="connsiteY3" fmla="*/ 49190 h 455807"/>
                <a:gd name="connsiteX4" fmla="*/ 89824 w 269338"/>
                <a:gd name="connsiteY4" fmla="*/ 21422 h 4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38" h="455807">
                  <a:moveTo>
                    <a:pt x="179647" y="0"/>
                  </a:moveTo>
                  <a:lnTo>
                    <a:pt x="269338" y="420648"/>
                  </a:lnTo>
                  <a:lnTo>
                    <a:pt x="132599" y="455807"/>
                  </a:lnTo>
                  <a:lnTo>
                    <a:pt x="0" y="49190"/>
                  </a:lnTo>
                  <a:lnTo>
                    <a:pt x="89824" y="214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7BF112E-EC13-5F43-A47E-3246E2FF6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109" y="2191802"/>
              <a:ext cx="119148" cy="235449"/>
            </a:xfrm>
            <a:custGeom>
              <a:avLst/>
              <a:gdLst>
                <a:gd name="connsiteX0" fmla="*/ 182170 w 227359"/>
                <a:gd name="connsiteY0" fmla="*/ 0 h 449282"/>
                <a:gd name="connsiteX1" fmla="*/ 227359 w 227359"/>
                <a:gd name="connsiteY1" fmla="*/ 428192 h 449282"/>
                <a:gd name="connsiteX2" fmla="*/ 89170 w 227359"/>
                <a:gd name="connsiteY2" fmla="*/ 449282 h 449282"/>
                <a:gd name="connsiteX3" fmla="*/ 0 w 227359"/>
                <a:gd name="connsiteY3" fmla="*/ 29382 h 449282"/>
                <a:gd name="connsiteX4" fmla="*/ 91085 w 227359"/>
                <a:gd name="connsiteY4" fmla="*/ 12706 h 44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359" h="449282">
                  <a:moveTo>
                    <a:pt x="182170" y="0"/>
                  </a:moveTo>
                  <a:lnTo>
                    <a:pt x="227359" y="428192"/>
                  </a:lnTo>
                  <a:lnTo>
                    <a:pt x="89170" y="449282"/>
                  </a:lnTo>
                  <a:lnTo>
                    <a:pt x="0" y="29382"/>
                  </a:lnTo>
                  <a:lnTo>
                    <a:pt x="91085" y="1270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0F500A8-0EE0-EE4D-A2F0-4A9BC106B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403" y="2184315"/>
              <a:ext cx="97337" cy="228967"/>
            </a:xfrm>
            <a:custGeom>
              <a:avLst/>
              <a:gdLst>
                <a:gd name="connsiteX0" fmla="*/ 185738 w 185738"/>
                <a:gd name="connsiteY0" fmla="*/ 0 h 436914"/>
                <a:gd name="connsiteX1" fmla="*/ 185738 w 185738"/>
                <a:gd name="connsiteY1" fmla="*/ 429805 h 436914"/>
                <a:gd name="connsiteX2" fmla="*/ 44946 w 185738"/>
                <a:gd name="connsiteY2" fmla="*/ 436914 h 436914"/>
                <a:gd name="connsiteX3" fmla="*/ 0 w 185738"/>
                <a:gd name="connsiteY3" fmla="*/ 10314 h 436914"/>
                <a:gd name="connsiteX4" fmla="*/ 92869 w 185738"/>
                <a:gd name="connsiteY4" fmla="*/ 3174 h 4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8" h="436914">
                  <a:moveTo>
                    <a:pt x="185738" y="0"/>
                  </a:moveTo>
                  <a:lnTo>
                    <a:pt x="185738" y="429805"/>
                  </a:lnTo>
                  <a:lnTo>
                    <a:pt x="44946" y="436914"/>
                  </a:lnTo>
                  <a:lnTo>
                    <a:pt x="0" y="10314"/>
                  </a:lnTo>
                  <a:lnTo>
                    <a:pt x="92869" y="31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A6E8ABE-5AC3-F647-B125-8FFA397AC968}"/>
                </a:ext>
              </a:extLst>
            </p:cNvPr>
            <p:cNvSpPr txBox="1"/>
            <p:nvPr/>
          </p:nvSpPr>
          <p:spPr>
            <a:xfrm>
              <a:off x="3304166" y="3429653"/>
              <a:ext cx="1769339" cy="6464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>
                  <a:solidFill>
                    <a:schemeClr val="accent1"/>
                  </a:solidFill>
                </a:rPr>
                <a:t>minutes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69104DC-F97F-3C45-B012-4D013F87264A}"/>
                </a:ext>
              </a:extLst>
            </p:cNvPr>
            <p:cNvSpPr/>
            <p:nvPr/>
          </p:nvSpPr>
          <p:spPr>
            <a:xfrm>
              <a:off x="2886651" y="2053019"/>
              <a:ext cx="2621137" cy="2621137"/>
            </a:xfrm>
            <a:prstGeom prst="ellipse">
              <a:avLst/>
            </a:prstGeom>
            <a:noFill/>
            <a:ln w="920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E611E48-E85D-D349-B639-9F35453F140A}"/>
                </a:ext>
              </a:extLst>
            </p:cNvPr>
            <p:cNvGrpSpPr/>
            <p:nvPr userDrawn="1"/>
          </p:nvGrpSpPr>
          <p:grpSpPr>
            <a:xfrm>
              <a:off x="2598305" y="908720"/>
              <a:ext cx="3197831" cy="4053784"/>
              <a:chOff x="3059832" y="1628800"/>
              <a:chExt cx="3197831" cy="4053784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BFDFF8E4-0F2B-8D4F-B141-66FB4FEC3CF0}"/>
                  </a:ext>
                </a:extLst>
              </p:cNvPr>
              <p:cNvSpPr/>
              <p:nvPr/>
            </p:nvSpPr>
            <p:spPr>
              <a:xfrm>
                <a:off x="3059832" y="2484753"/>
                <a:ext cx="3197831" cy="3197831"/>
              </a:xfrm>
              <a:prstGeom prst="ellipse">
                <a:avLst/>
              </a:prstGeom>
              <a:noFill/>
              <a:ln w="292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629E229-079D-6641-8B16-F8FA21D4844B}"/>
                  </a:ext>
                </a:extLst>
              </p:cNvPr>
              <p:cNvSpPr/>
              <p:nvPr/>
            </p:nvSpPr>
            <p:spPr>
              <a:xfrm rot="19800000">
                <a:off x="3510322" y="2341250"/>
                <a:ext cx="396907" cy="389521"/>
              </a:xfrm>
              <a:custGeom>
                <a:avLst/>
                <a:gdLst>
                  <a:gd name="connsiteX0" fmla="*/ 48006 w 592023"/>
                  <a:gd name="connsiteY0" fmla="*/ 0 h 581006"/>
                  <a:gd name="connsiteX1" fmla="*/ 544017 w 592023"/>
                  <a:gd name="connsiteY1" fmla="*/ 0 h 581006"/>
                  <a:gd name="connsiteX2" fmla="*/ 592023 w 592023"/>
                  <a:gd name="connsiteY2" fmla="*/ 48006 h 581006"/>
                  <a:gd name="connsiteX3" fmla="*/ 592023 w 592023"/>
                  <a:gd name="connsiteY3" fmla="*/ 240026 h 581006"/>
                  <a:gd name="connsiteX4" fmla="*/ 544017 w 592023"/>
                  <a:gd name="connsiteY4" fmla="*/ 288032 h 581006"/>
                  <a:gd name="connsiteX5" fmla="*/ 413360 w 592023"/>
                  <a:gd name="connsiteY5" fmla="*/ 288032 h 581006"/>
                  <a:gd name="connsiteX6" fmla="*/ 413360 w 592023"/>
                  <a:gd name="connsiteY6" fmla="*/ 581006 h 581006"/>
                  <a:gd name="connsiteX7" fmla="*/ 178662 w 592023"/>
                  <a:gd name="connsiteY7" fmla="*/ 581006 h 581006"/>
                  <a:gd name="connsiteX8" fmla="*/ 178662 w 592023"/>
                  <a:gd name="connsiteY8" fmla="*/ 288032 h 581006"/>
                  <a:gd name="connsiteX9" fmla="*/ 48006 w 592023"/>
                  <a:gd name="connsiteY9" fmla="*/ 288032 h 581006"/>
                  <a:gd name="connsiteX10" fmla="*/ 0 w 592023"/>
                  <a:gd name="connsiteY10" fmla="*/ 240026 h 581006"/>
                  <a:gd name="connsiteX11" fmla="*/ 0 w 592023"/>
                  <a:gd name="connsiteY11" fmla="*/ 48006 h 581006"/>
                  <a:gd name="connsiteX12" fmla="*/ 48006 w 592023"/>
                  <a:gd name="connsiteY12" fmla="*/ 0 h 58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2023" h="581006">
                    <a:moveTo>
                      <a:pt x="48006" y="0"/>
                    </a:moveTo>
                    <a:lnTo>
                      <a:pt x="544017" y="0"/>
                    </a:lnTo>
                    <a:cubicBezTo>
                      <a:pt x="570530" y="0"/>
                      <a:pt x="592023" y="21493"/>
                      <a:pt x="592023" y="48006"/>
                    </a:cubicBezTo>
                    <a:lnTo>
                      <a:pt x="592023" y="240026"/>
                    </a:lnTo>
                    <a:cubicBezTo>
                      <a:pt x="592023" y="266539"/>
                      <a:pt x="570530" y="288032"/>
                      <a:pt x="544017" y="288032"/>
                    </a:cubicBezTo>
                    <a:lnTo>
                      <a:pt x="413360" y="288032"/>
                    </a:lnTo>
                    <a:lnTo>
                      <a:pt x="413360" y="581006"/>
                    </a:lnTo>
                    <a:lnTo>
                      <a:pt x="178662" y="581006"/>
                    </a:lnTo>
                    <a:lnTo>
                      <a:pt x="178662" y="288032"/>
                    </a:lnTo>
                    <a:lnTo>
                      <a:pt x="48006" y="288032"/>
                    </a:lnTo>
                    <a:cubicBezTo>
                      <a:pt x="21493" y="288032"/>
                      <a:pt x="0" y="266539"/>
                      <a:pt x="0" y="240026"/>
                    </a:cubicBezTo>
                    <a:lnTo>
                      <a:pt x="0" y="48006"/>
                    </a:lnTo>
                    <a:cubicBezTo>
                      <a:pt x="0" y="21493"/>
                      <a:pt x="21493" y="0"/>
                      <a:pt x="48006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AB1A7AB4-7EB9-E049-B0EF-06B56FFC28E2}"/>
                  </a:ext>
                </a:extLst>
              </p:cNvPr>
              <p:cNvSpPr/>
              <p:nvPr/>
            </p:nvSpPr>
            <p:spPr>
              <a:xfrm rot="1800000">
                <a:off x="5409845" y="2341250"/>
                <a:ext cx="396907" cy="389521"/>
              </a:xfrm>
              <a:custGeom>
                <a:avLst/>
                <a:gdLst>
                  <a:gd name="connsiteX0" fmla="*/ 48006 w 592023"/>
                  <a:gd name="connsiteY0" fmla="*/ 0 h 581006"/>
                  <a:gd name="connsiteX1" fmla="*/ 544017 w 592023"/>
                  <a:gd name="connsiteY1" fmla="*/ 0 h 581006"/>
                  <a:gd name="connsiteX2" fmla="*/ 592023 w 592023"/>
                  <a:gd name="connsiteY2" fmla="*/ 48006 h 581006"/>
                  <a:gd name="connsiteX3" fmla="*/ 592023 w 592023"/>
                  <a:gd name="connsiteY3" fmla="*/ 240026 h 581006"/>
                  <a:gd name="connsiteX4" fmla="*/ 544017 w 592023"/>
                  <a:gd name="connsiteY4" fmla="*/ 288032 h 581006"/>
                  <a:gd name="connsiteX5" fmla="*/ 413360 w 592023"/>
                  <a:gd name="connsiteY5" fmla="*/ 288032 h 581006"/>
                  <a:gd name="connsiteX6" fmla="*/ 413360 w 592023"/>
                  <a:gd name="connsiteY6" fmla="*/ 581006 h 581006"/>
                  <a:gd name="connsiteX7" fmla="*/ 178662 w 592023"/>
                  <a:gd name="connsiteY7" fmla="*/ 581006 h 581006"/>
                  <a:gd name="connsiteX8" fmla="*/ 178662 w 592023"/>
                  <a:gd name="connsiteY8" fmla="*/ 288032 h 581006"/>
                  <a:gd name="connsiteX9" fmla="*/ 48006 w 592023"/>
                  <a:gd name="connsiteY9" fmla="*/ 288032 h 581006"/>
                  <a:gd name="connsiteX10" fmla="*/ 0 w 592023"/>
                  <a:gd name="connsiteY10" fmla="*/ 240026 h 581006"/>
                  <a:gd name="connsiteX11" fmla="*/ 0 w 592023"/>
                  <a:gd name="connsiteY11" fmla="*/ 48006 h 581006"/>
                  <a:gd name="connsiteX12" fmla="*/ 48006 w 592023"/>
                  <a:gd name="connsiteY12" fmla="*/ 0 h 58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2023" h="581006">
                    <a:moveTo>
                      <a:pt x="48006" y="0"/>
                    </a:moveTo>
                    <a:lnTo>
                      <a:pt x="544017" y="0"/>
                    </a:lnTo>
                    <a:cubicBezTo>
                      <a:pt x="570530" y="0"/>
                      <a:pt x="592023" y="21493"/>
                      <a:pt x="592023" y="48006"/>
                    </a:cubicBezTo>
                    <a:lnTo>
                      <a:pt x="592023" y="240026"/>
                    </a:lnTo>
                    <a:cubicBezTo>
                      <a:pt x="592023" y="266539"/>
                      <a:pt x="570530" y="288032"/>
                      <a:pt x="544017" y="288032"/>
                    </a:cubicBezTo>
                    <a:lnTo>
                      <a:pt x="413360" y="288032"/>
                    </a:lnTo>
                    <a:lnTo>
                      <a:pt x="413360" y="581006"/>
                    </a:lnTo>
                    <a:lnTo>
                      <a:pt x="178662" y="581006"/>
                    </a:lnTo>
                    <a:lnTo>
                      <a:pt x="178662" y="288032"/>
                    </a:lnTo>
                    <a:lnTo>
                      <a:pt x="48006" y="288032"/>
                    </a:lnTo>
                    <a:cubicBezTo>
                      <a:pt x="21493" y="288032"/>
                      <a:pt x="0" y="266539"/>
                      <a:pt x="0" y="240026"/>
                    </a:cubicBezTo>
                    <a:lnTo>
                      <a:pt x="0" y="48006"/>
                    </a:lnTo>
                    <a:cubicBezTo>
                      <a:pt x="0" y="21493"/>
                      <a:pt x="21493" y="0"/>
                      <a:pt x="48006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9179E3F-ECB3-E042-9B57-FC189062D478}"/>
                  </a:ext>
                </a:extLst>
              </p:cNvPr>
              <p:cNvSpPr/>
              <p:nvPr/>
            </p:nvSpPr>
            <p:spPr>
              <a:xfrm>
                <a:off x="4428378" y="1997706"/>
                <a:ext cx="410534" cy="412170"/>
              </a:xfrm>
              <a:custGeom>
                <a:avLst/>
                <a:gdLst>
                  <a:gd name="connsiteX0" fmla="*/ 72339 w 612349"/>
                  <a:gd name="connsiteY0" fmla="*/ 0 h 614789"/>
                  <a:gd name="connsiteX1" fmla="*/ 540010 w 612349"/>
                  <a:gd name="connsiteY1" fmla="*/ 0 h 614789"/>
                  <a:gd name="connsiteX2" fmla="*/ 612349 w 612349"/>
                  <a:gd name="connsiteY2" fmla="*/ 72339 h 614789"/>
                  <a:gd name="connsiteX3" fmla="*/ 612349 w 612349"/>
                  <a:gd name="connsiteY3" fmla="*/ 361685 h 614789"/>
                  <a:gd name="connsiteX4" fmla="*/ 540010 w 612349"/>
                  <a:gd name="connsiteY4" fmla="*/ 434024 h 614789"/>
                  <a:gd name="connsiteX5" fmla="*/ 433818 w 612349"/>
                  <a:gd name="connsiteY5" fmla="*/ 434024 h 614789"/>
                  <a:gd name="connsiteX6" fmla="*/ 433818 w 612349"/>
                  <a:gd name="connsiteY6" fmla="*/ 614789 h 614789"/>
                  <a:gd name="connsiteX7" fmla="*/ 178530 w 612349"/>
                  <a:gd name="connsiteY7" fmla="*/ 614789 h 614789"/>
                  <a:gd name="connsiteX8" fmla="*/ 178530 w 612349"/>
                  <a:gd name="connsiteY8" fmla="*/ 434024 h 614789"/>
                  <a:gd name="connsiteX9" fmla="*/ 72339 w 612349"/>
                  <a:gd name="connsiteY9" fmla="*/ 434024 h 614789"/>
                  <a:gd name="connsiteX10" fmla="*/ 0 w 612349"/>
                  <a:gd name="connsiteY10" fmla="*/ 361685 h 614789"/>
                  <a:gd name="connsiteX11" fmla="*/ 0 w 612349"/>
                  <a:gd name="connsiteY11" fmla="*/ 72339 h 614789"/>
                  <a:gd name="connsiteX12" fmla="*/ 72339 w 612349"/>
                  <a:gd name="connsiteY12" fmla="*/ 0 h 61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2349" h="614789">
                    <a:moveTo>
                      <a:pt x="72339" y="0"/>
                    </a:moveTo>
                    <a:lnTo>
                      <a:pt x="540010" y="0"/>
                    </a:lnTo>
                    <a:cubicBezTo>
                      <a:pt x="579962" y="0"/>
                      <a:pt x="612349" y="32387"/>
                      <a:pt x="612349" y="72339"/>
                    </a:cubicBezTo>
                    <a:lnTo>
                      <a:pt x="612349" y="361685"/>
                    </a:lnTo>
                    <a:cubicBezTo>
                      <a:pt x="612349" y="401637"/>
                      <a:pt x="579962" y="434024"/>
                      <a:pt x="540010" y="434024"/>
                    </a:cubicBezTo>
                    <a:lnTo>
                      <a:pt x="433818" y="434024"/>
                    </a:lnTo>
                    <a:lnTo>
                      <a:pt x="433818" y="614789"/>
                    </a:lnTo>
                    <a:lnTo>
                      <a:pt x="178530" y="614789"/>
                    </a:lnTo>
                    <a:lnTo>
                      <a:pt x="178530" y="434024"/>
                    </a:lnTo>
                    <a:lnTo>
                      <a:pt x="72339" y="434024"/>
                    </a:lnTo>
                    <a:cubicBezTo>
                      <a:pt x="32387" y="434024"/>
                      <a:pt x="0" y="401637"/>
                      <a:pt x="0" y="361685"/>
                    </a:cubicBezTo>
                    <a:lnTo>
                      <a:pt x="0" y="72339"/>
                    </a:lnTo>
                    <a:cubicBezTo>
                      <a:pt x="0" y="32387"/>
                      <a:pt x="32387" y="0"/>
                      <a:pt x="72339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00F725C-3600-7E4F-91F4-CBBDAF6B74BB}"/>
                  </a:ext>
                </a:extLst>
              </p:cNvPr>
              <p:cNvSpPr/>
              <p:nvPr/>
            </p:nvSpPr>
            <p:spPr>
              <a:xfrm>
                <a:off x="4349565" y="1628800"/>
                <a:ext cx="568160" cy="568160"/>
              </a:xfrm>
              <a:prstGeom prst="ellipse">
                <a:avLst/>
              </a:prstGeom>
              <a:noFill/>
              <a:ln w="1111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2AE8F38-0B1B-E146-BEC3-90B51BFF9D03}"/>
              </a:ext>
            </a:extLst>
          </p:cNvPr>
          <p:cNvSpPr txBox="1"/>
          <p:nvPr userDrawn="1"/>
        </p:nvSpPr>
        <p:spPr>
          <a:xfrm>
            <a:off x="611560" y="1779662"/>
            <a:ext cx="214513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>
                <a:solidFill>
                  <a:schemeClr val="accent1"/>
                </a:solidFill>
              </a:rPr>
              <a:t> PAUSE</a:t>
            </a:r>
          </a:p>
          <a:p>
            <a:pPr algn="ctr"/>
            <a:r>
              <a:rPr lang="en-US" sz="3600" b="1">
                <a:solidFill>
                  <a:schemeClr val="accent1"/>
                </a:solidFill>
              </a:rPr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4265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ave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67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Interven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D84D0237-BF75-6E48-BE2C-982D7B8145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290" y="2198891"/>
            <a:ext cx="3963950" cy="372859"/>
          </a:xfrm>
          <a:prstGeom prst="rect">
            <a:avLst/>
          </a:prstGeom>
        </p:spPr>
        <p:txBody>
          <a:bodyPr wrap="square" lIns="0" rIns="90000">
            <a:spAutoFit/>
          </a:bodyPr>
          <a:lstStyle>
            <a:lvl1pPr marL="0" marR="0" indent="0" defTabSz="46296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marL="0" marR="0" lvl="0" indent="0" defTabSz="46296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  <a:defRPr/>
            </a:pPr>
            <a:r>
              <a:rPr lang="fr-FR"/>
              <a:t>Nom de l’unité administrative</a:t>
            </a:r>
          </a:p>
        </p:txBody>
      </p:sp>
      <p:sp>
        <p:nvSpPr>
          <p:cNvPr id="6" name="Espace réservé du texte 28">
            <a:extLst>
              <a:ext uri="{FF2B5EF4-FFF2-40B4-BE49-F238E27FC236}">
                <a16:creationId xmlns:a16="http://schemas.microsoft.com/office/drawing/2014/main" id="{228536D1-A82F-DA42-9D76-A2B9B25AD5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760" y="2209968"/>
            <a:ext cx="3672440" cy="372859"/>
          </a:xfrm>
          <a:prstGeom prst="rect">
            <a:avLst/>
          </a:prstGeom>
        </p:spPr>
        <p:txBody>
          <a:bodyPr wrap="square" lIns="0" rIns="90000">
            <a:sp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9" name="Espace réservé du texte 28">
            <a:extLst>
              <a:ext uri="{FF2B5EF4-FFF2-40B4-BE49-F238E27FC236}">
                <a16:creationId xmlns:a16="http://schemas.microsoft.com/office/drawing/2014/main" id="{8BC24AAA-6A73-6E49-9AF8-B087C137C4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760" y="2582108"/>
            <a:ext cx="3672440" cy="372859"/>
          </a:xfrm>
          <a:prstGeom prst="rect">
            <a:avLst/>
          </a:prstGeom>
        </p:spPr>
        <p:txBody>
          <a:bodyPr wrap="square" lIns="0" rIns="90000">
            <a:sp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fr-FR"/>
              <a:t>Fonction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BF6C0C2-95E6-4B4C-91FE-485853EA63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88" y="527209"/>
            <a:ext cx="7972425" cy="430887"/>
          </a:xfrm>
        </p:spPr>
        <p:txBody>
          <a:bodyPr/>
          <a:lstStyle/>
          <a:p>
            <a:r>
              <a:rPr lang="fr-FR"/>
              <a:t>Intervenant</a:t>
            </a:r>
          </a:p>
        </p:txBody>
      </p:sp>
    </p:spTree>
    <p:extLst>
      <p:ext uri="{BB962C8B-B14F-4D97-AF65-F5344CB8AC3E}">
        <p14:creationId xmlns:p14="http://schemas.microsoft.com/office/powerpoint/2010/main" val="28791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sa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AC5B5E-CD20-A444-963F-00478DA05239}"/>
              </a:ext>
            </a:extLst>
          </p:cNvPr>
          <p:cNvSpPr/>
          <p:nvPr userDrawn="1"/>
        </p:nvSpPr>
        <p:spPr>
          <a:xfrm>
            <a:off x="8100392" y="4443958"/>
            <a:ext cx="6480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</p:spTree>
    <p:extLst>
      <p:ext uri="{BB962C8B-B14F-4D97-AF65-F5344CB8AC3E}">
        <p14:creationId xmlns:p14="http://schemas.microsoft.com/office/powerpoint/2010/main" val="18812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83FEA-023C-5143-B482-85D8DA2E1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87" y="527209"/>
            <a:ext cx="3729038" cy="1121846"/>
          </a:xfrm>
        </p:spPr>
        <p:txBody>
          <a:bodyPr/>
          <a:lstStyle/>
          <a:p>
            <a:r>
              <a:rPr lang="fr-FR"/>
              <a:t>Merci pour votre attention</a:t>
            </a: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FAF5B00C-EE3D-43C5-9563-561955E227B9}"/>
              </a:ext>
            </a:extLst>
          </p:cNvPr>
          <p:cNvSpPr txBox="1"/>
          <p:nvPr userDrawn="1"/>
        </p:nvSpPr>
        <p:spPr>
          <a:xfrm>
            <a:off x="580766" y="4639561"/>
            <a:ext cx="4706552" cy="194335"/>
          </a:xfrm>
          <a:prstGeom prst="rect">
            <a:avLst/>
          </a:prstGeom>
        </p:spPr>
        <p:txBody>
          <a:bodyPr vert="horz" wrap="square" lIns="0" tIns="7290" rIns="0" bIns="0" rtlCol="0">
            <a:spAutoFit/>
          </a:bodyPr>
          <a:lstStyle/>
          <a:p>
            <a:pPr marL="6430" marR="2572">
              <a:lnSpc>
                <a:spcPct val="100000"/>
              </a:lnSpc>
              <a:spcBef>
                <a:spcPts val="51"/>
              </a:spcBef>
            </a:pPr>
            <a:r>
              <a:rPr sz="1215" b="1" spc="-3">
                <a:solidFill>
                  <a:schemeClr val="accent1"/>
                </a:solidFill>
                <a:latin typeface="Arial"/>
                <a:cs typeface="Arial"/>
              </a:rPr>
              <a:t>Haute école </a:t>
            </a:r>
            <a:r>
              <a:rPr sz="1215" b="1">
                <a:solidFill>
                  <a:schemeClr val="accent1"/>
                </a:solidFill>
                <a:latin typeface="Arial"/>
                <a:cs typeface="Arial"/>
              </a:rPr>
              <a:t>de travail</a:t>
            </a:r>
            <a:r>
              <a:rPr sz="1215" b="1" spc="-46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215" b="1" spc="-3">
                <a:solidFill>
                  <a:schemeClr val="accent1"/>
                </a:solidFill>
                <a:latin typeface="Arial"/>
                <a:cs typeface="Arial"/>
              </a:rPr>
              <a:t>social et </a:t>
            </a:r>
            <a:r>
              <a:rPr sz="1215" b="1">
                <a:solidFill>
                  <a:schemeClr val="accent1"/>
                </a:solidFill>
                <a:latin typeface="Arial"/>
                <a:cs typeface="Arial"/>
              </a:rPr>
              <a:t>de la </a:t>
            </a:r>
            <a:r>
              <a:rPr sz="1215" b="1" spc="-3">
                <a:solidFill>
                  <a:schemeClr val="accent1"/>
                </a:solidFill>
                <a:latin typeface="Arial"/>
                <a:cs typeface="Arial"/>
              </a:rPr>
              <a:t>santé</a:t>
            </a:r>
            <a:r>
              <a:rPr sz="1215" b="1" spc="-2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215" b="1">
                <a:solidFill>
                  <a:schemeClr val="accent1"/>
                </a:solidFill>
                <a:latin typeface="Arial"/>
                <a:cs typeface="Arial"/>
              </a:rPr>
              <a:t>Lausanne</a:t>
            </a:r>
            <a:endParaRPr sz="1215">
              <a:solidFill>
                <a:schemeClr val="accent1"/>
              </a:solidFill>
              <a:latin typeface="Arial"/>
              <a:cs typeface="Arial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C9C27E5-0EB3-4348-8698-FF05A3281115}"/>
              </a:ext>
            </a:extLst>
          </p:cNvPr>
          <p:cNvGrpSpPr/>
          <p:nvPr userDrawn="1"/>
        </p:nvGrpSpPr>
        <p:grpSpPr>
          <a:xfrm>
            <a:off x="6298856" y="4202958"/>
            <a:ext cx="2259357" cy="586695"/>
            <a:chOff x="6298856" y="4202958"/>
            <a:chExt cx="2259357" cy="586695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A37E3465-D9CD-4333-B752-01E7FEF9C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40596" y="4202958"/>
              <a:ext cx="1217617" cy="529032"/>
            </a:xfrm>
            <a:prstGeom prst="rect">
              <a:avLst/>
            </a:prstGeom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F1DC6962-C4E7-4ACB-A9F7-42BB75C46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98856" y="4202958"/>
              <a:ext cx="721416" cy="586695"/>
            </a:xfrm>
            <a:prstGeom prst="rect">
              <a:avLst/>
            </a:prstGeom>
          </p:spPr>
        </p:pic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5DDC52E-E08C-46FB-8BB4-0F78BF638BA8}"/>
                </a:ext>
              </a:extLst>
            </p:cNvPr>
            <p:cNvCxnSpPr/>
            <p:nvPr userDrawn="1"/>
          </p:nvCxnSpPr>
          <p:spPr>
            <a:xfrm>
              <a:off x="7164288" y="4202958"/>
              <a:ext cx="0" cy="5866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99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7457DB1-9357-DF4E-BCEB-794532459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3C3D9DA-ED48-F643-9358-2783BF23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6" name="Subtitle 2">
            <a:extLst>
              <a:ext uri="{FF2B5EF4-FFF2-40B4-BE49-F238E27FC236}">
                <a16:creationId xmlns:a16="http://schemas.microsoft.com/office/drawing/2014/main" id="{5B951F7A-FF68-224E-A25D-AC12DE4CE6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8062" y="1491630"/>
            <a:ext cx="6704300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17" name="Espace réservé du texte 4">
            <a:extLst>
              <a:ext uri="{FF2B5EF4-FFF2-40B4-BE49-F238E27FC236}">
                <a16:creationId xmlns:a16="http://schemas.microsoft.com/office/drawing/2014/main" id="{E5930B4A-4534-4148-9854-C2D206F1F7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8061" y="2004541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18" name="Espace réservé du texte 4">
            <a:extLst>
              <a:ext uri="{FF2B5EF4-FFF2-40B4-BE49-F238E27FC236}">
                <a16:creationId xmlns:a16="http://schemas.microsoft.com/office/drawing/2014/main" id="{DB941DEE-2257-CF4F-93B0-17FB40EB5C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061" y="2517456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19" name="Espace réservé du texte 4">
            <a:extLst>
              <a:ext uri="{FF2B5EF4-FFF2-40B4-BE49-F238E27FC236}">
                <a16:creationId xmlns:a16="http://schemas.microsoft.com/office/drawing/2014/main" id="{8FE7EC88-AC12-5A41-8F57-1C3F68569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8061" y="3030369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20" name="Espace réservé du texte 4">
            <a:extLst>
              <a:ext uri="{FF2B5EF4-FFF2-40B4-BE49-F238E27FC236}">
                <a16:creationId xmlns:a16="http://schemas.microsoft.com/office/drawing/2014/main" id="{3C5F753A-BFAC-364C-953F-A16E8CB0B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061" y="3543282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21" name="Espace réservé du texte 4">
            <a:extLst>
              <a:ext uri="{FF2B5EF4-FFF2-40B4-BE49-F238E27FC236}">
                <a16:creationId xmlns:a16="http://schemas.microsoft.com/office/drawing/2014/main" id="{EB14E5FA-5A06-494F-85F7-B8F3D0DF43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061" y="4056195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22" name="Espace réservé du texte 4">
            <a:extLst>
              <a:ext uri="{FF2B5EF4-FFF2-40B4-BE49-F238E27FC236}">
                <a16:creationId xmlns:a16="http://schemas.microsoft.com/office/drawing/2014/main" id="{F1C04113-61FF-B248-89B8-94A1D951C6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491979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123" name="Espace réservé du texte 4">
            <a:extLst>
              <a:ext uri="{FF2B5EF4-FFF2-40B4-BE49-F238E27FC236}">
                <a16:creationId xmlns:a16="http://schemas.microsoft.com/office/drawing/2014/main" id="{58B17289-3677-1148-BCF8-0387811737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3539155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5</a:t>
            </a:r>
          </a:p>
        </p:txBody>
      </p:sp>
      <p:sp>
        <p:nvSpPr>
          <p:cNvPr id="124" name="Espace réservé du texte 4">
            <a:extLst>
              <a:ext uri="{FF2B5EF4-FFF2-40B4-BE49-F238E27FC236}">
                <a16:creationId xmlns:a16="http://schemas.microsoft.com/office/drawing/2014/main" id="{5AFFAE61-C480-264C-AC5C-F48CF71824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3027361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4</a:t>
            </a:r>
          </a:p>
        </p:txBody>
      </p:sp>
      <p:sp>
        <p:nvSpPr>
          <p:cNvPr id="125" name="Espace réservé du texte 4">
            <a:extLst>
              <a:ext uri="{FF2B5EF4-FFF2-40B4-BE49-F238E27FC236}">
                <a16:creationId xmlns:a16="http://schemas.microsoft.com/office/drawing/2014/main" id="{2B1A22B4-ABEE-1C43-B4CE-F873AD1A08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560" y="2515567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3</a:t>
            </a:r>
          </a:p>
        </p:txBody>
      </p:sp>
      <p:sp>
        <p:nvSpPr>
          <p:cNvPr id="126" name="Espace réservé du texte 4">
            <a:extLst>
              <a:ext uri="{FF2B5EF4-FFF2-40B4-BE49-F238E27FC236}">
                <a16:creationId xmlns:a16="http://schemas.microsoft.com/office/drawing/2014/main" id="{02F83629-1C41-2844-B19F-EC0F145C0E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560" y="2003773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127" name="Espace réservé du texte 4">
            <a:extLst>
              <a:ext uri="{FF2B5EF4-FFF2-40B4-BE49-F238E27FC236}">
                <a16:creationId xmlns:a16="http://schemas.microsoft.com/office/drawing/2014/main" id="{3B6CAB70-472C-634A-92CE-B83E90D21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560" y="4050947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3355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EED2F31-C420-9C49-89CF-1081335A81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788" y="1341287"/>
            <a:ext cx="7972425" cy="3236427"/>
          </a:xfrm>
          <a:prstGeom prst="rect">
            <a:avLst/>
          </a:prstGeom>
        </p:spPr>
        <p:txBody>
          <a:bodyPr lIns="0" rIns="90000">
            <a:normAutofit/>
          </a:bodyPr>
          <a:lstStyle>
            <a:lvl1pPr>
              <a:defRPr sz="1800"/>
            </a:lvl1pPr>
            <a:lvl2pPr>
              <a:defRPr sz="1800"/>
            </a:lvl2pPr>
            <a:lvl3pPr marL="293369" indent="-289350">
              <a:buClr>
                <a:schemeClr val="tx1"/>
              </a:buClr>
              <a:buFont typeface="Police système"/>
              <a:buChar char="—"/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6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Interven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D84D0237-BF75-6E48-BE2C-982D7B8145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5290" y="2198891"/>
            <a:ext cx="3963950" cy="372859"/>
          </a:xfrm>
          <a:prstGeom prst="rect">
            <a:avLst/>
          </a:prstGeom>
        </p:spPr>
        <p:txBody>
          <a:bodyPr wrap="square" lIns="0" rIns="90000">
            <a:spAutoFit/>
          </a:bodyPr>
          <a:lstStyle>
            <a:lvl1pPr marL="0" marR="0" indent="0" defTabSz="46296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marL="0" marR="0" lvl="0" indent="0" defTabSz="46296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Police système"/>
              <a:buNone/>
              <a:tabLst/>
              <a:defRPr/>
            </a:pPr>
            <a:r>
              <a:rPr lang="fr-FR"/>
              <a:t>Nom de l’unité administrative</a:t>
            </a:r>
          </a:p>
        </p:txBody>
      </p:sp>
      <p:sp>
        <p:nvSpPr>
          <p:cNvPr id="6" name="Espace réservé du texte 28">
            <a:extLst>
              <a:ext uri="{FF2B5EF4-FFF2-40B4-BE49-F238E27FC236}">
                <a16:creationId xmlns:a16="http://schemas.microsoft.com/office/drawing/2014/main" id="{228536D1-A82F-DA42-9D76-A2B9B25AD5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760" y="2209968"/>
            <a:ext cx="3672440" cy="372859"/>
          </a:xfrm>
          <a:prstGeom prst="rect">
            <a:avLst/>
          </a:prstGeom>
        </p:spPr>
        <p:txBody>
          <a:bodyPr wrap="square" lIns="0" rIns="90000">
            <a:sp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6C4547-E9FF-D645-9091-9BFB12E4FCD8}"/>
              </a:ext>
            </a:extLst>
          </p:cNvPr>
          <p:cNvSpPr txBox="1"/>
          <p:nvPr userDrawn="1"/>
        </p:nvSpPr>
        <p:spPr>
          <a:xfrm>
            <a:off x="585788" y="540784"/>
            <a:ext cx="3810000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3645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r-FR" sz="2800">
                <a:solidFill>
                  <a:schemeClr val="accent1"/>
                </a:solidFill>
              </a:rPr>
              <a:t>Equipe du projet</a:t>
            </a:r>
          </a:p>
        </p:txBody>
      </p:sp>
      <p:sp>
        <p:nvSpPr>
          <p:cNvPr id="9" name="Espace réservé du texte 28">
            <a:extLst>
              <a:ext uri="{FF2B5EF4-FFF2-40B4-BE49-F238E27FC236}">
                <a16:creationId xmlns:a16="http://schemas.microsoft.com/office/drawing/2014/main" id="{8BC24AAA-6A73-6E49-9AF8-B087C137C4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760" y="2582108"/>
            <a:ext cx="3672440" cy="372859"/>
          </a:xfrm>
          <a:prstGeom prst="rect">
            <a:avLst/>
          </a:prstGeom>
        </p:spPr>
        <p:txBody>
          <a:bodyPr wrap="square" lIns="0" rIns="90000">
            <a:spAutoFit/>
          </a:bodyPr>
          <a:lstStyle>
            <a:lvl1pPr marL="0" indent="0">
              <a:buNone/>
              <a:defRPr b="0"/>
            </a:lvl1pPr>
          </a:lstStyle>
          <a:p>
            <a:pPr lvl="0"/>
            <a:r>
              <a:rPr lang="fr-FR"/>
              <a:t>Fonction</a:t>
            </a:r>
          </a:p>
        </p:txBody>
      </p:sp>
    </p:spTree>
    <p:extLst>
      <p:ext uri="{BB962C8B-B14F-4D97-AF65-F5344CB8AC3E}">
        <p14:creationId xmlns:p14="http://schemas.microsoft.com/office/powerpoint/2010/main" val="39297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7457DB1-9357-DF4E-BCEB-794532459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3C3D9DA-ED48-F643-9358-2783BF23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6" name="Subtitle 2">
            <a:extLst>
              <a:ext uri="{FF2B5EF4-FFF2-40B4-BE49-F238E27FC236}">
                <a16:creationId xmlns:a16="http://schemas.microsoft.com/office/drawing/2014/main" id="{5B951F7A-FF68-224E-A25D-AC12DE4CE6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8062" y="1491630"/>
            <a:ext cx="6704300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17" name="Espace réservé du texte 4">
            <a:extLst>
              <a:ext uri="{FF2B5EF4-FFF2-40B4-BE49-F238E27FC236}">
                <a16:creationId xmlns:a16="http://schemas.microsoft.com/office/drawing/2014/main" id="{E5930B4A-4534-4148-9854-C2D206F1F7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8061" y="2004541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18" name="Espace réservé du texte 4">
            <a:extLst>
              <a:ext uri="{FF2B5EF4-FFF2-40B4-BE49-F238E27FC236}">
                <a16:creationId xmlns:a16="http://schemas.microsoft.com/office/drawing/2014/main" id="{DB941DEE-2257-CF4F-93B0-17FB40EB5C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061" y="2517456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19" name="Espace réservé du texte 4">
            <a:extLst>
              <a:ext uri="{FF2B5EF4-FFF2-40B4-BE49-F238E27FC236}">
                <a16:creationId xmlns:a16="http://schemas.microsoft.com/office/drawing/2014/main" id="{8FE7EC88-AC12-5A41-8F57-1C3F68569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8061" y="3030369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20" name="Espace réservé du texte 4">
            <a:extLst>
              <a:ext uri="{FF2B5EF4-FFF2-40B4-BE49-F238E27FC236}">
                <a16:creationId xmlns:a16="http://schemas.microsoft.com/office/drawing/2014/main" id="{3C5F753A-BFAC-364C-953F-A16E8CB0B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061" y="3543282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21" name="Espace réservé du texte 4">
            <a:extLst>
              <a:ext uri="{FF2B5EF4-FFF2-40B4-BE49-F238E27FC236}">
                <a16:creationId xmlns:a16="http://schemas.microsoft.com/office/drawing/2014/main" id="{EB14E5FA-5A06-494F-85F7-B8F3D0DF43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061" y="4056195"/>
            <a:ext cx="6704299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/>
            </a:lvl1pPr>
          </a:lstStyle>
          <a:p>
            <a:r>
              <a:rPr lang="fr-FR"/>
              <a:t>Titre du chapitre</a:t>
            </a:r>
            <a:endParaRPr lang="en-US"/>
          </a:p>
        </p:txBody>
      </p:sp>
      <p:sp>
        <p:nvSpPr>
          <p:cNvPr id="122" name="Espace réservé du texte 4">
            <a:extLst>
              <a:ext uri="{FF2B5EF4-FFF2-40B4-BE49-F238E27FC236}">
                <a16:creationId xmlns:a16="http://schemas.microsoft.com/office/drawing/2014/main" id="{F1C04113-61FF-B248-89B8-94A1D951C6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491979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123" name="Espace réservé du texte 4">
            <a:extLst>
              <a:ext uri="{FF2B5EF4-FFF2-40B4-BE49-F238E27FC236}">
                <a16:creationId xmlns:a16="http://schemas.microsoft.com/office/drawing/2014/main" id="{58B17289-3677-1148-BCF8-0387811737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3539155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5</a:t>
            </a:r>
          </a:p>
        </p:txBody>
      </p:sp>
      <p:sp>
        <p:nvSpPr>
          <p:cNvPr id="124" name="Espace réservé du texte 4">
            <a:extLst>
              <a:ext uri="{FF2B5EF4-FFF2-40B4-BE49-F238E27FC236}">
                <a16:creationId xmlns:a16="http://schemas.microsoft.com/office/drawing/2014/main" id="{5AFFAE61-C480-264C-AC5C-F48CF71824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3027361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4</a:t>
            </a:r>
          </a:p>
        </p:txBody>
      </p:sp>
      <p:sp>
        <p:nvSpPr>
          <p:cNvPr id="125" name="Espace réservé du texte 4">
            <a:extLst>
              <a:ext uri="{FF2B5EF4-FFF2-40B4-BE49-F238E27FC236}">
                <a16:creationId xmlns:a16="http://schemas.microsoft.com/office/drawing/2014/main" id="{2B1A22B4-ABEE-1C43-B4CE-F873AD1A08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560" y="2515567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3</a:t>
            </a:r>
          </a:p>
        </p:txBody>
      </p:sp>
      <p:sp>
        <p:nvSpPr>
          <p:cNvPr id="126" name="Espace réservé du texte 4">
            <a:extLst>
              <a:ext uri="{FF2B5EF4-FFF2-40B4-BE49-F238E27FC236}">
                <a16:creationId xmlns:a16="http://schemas.microsoft.com/office/drawing/2014/main" id="{02F83629-1C41-2844-B19F-EC0F145C0E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560" y="2003773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127" name="Espace réservé du texte 4">
            <a:extLst>
              <a:ext uri="{FF2B5EF4-FFF2-40B4-BE49-F238E27FC236}">
                <a16:creationId xmlns:a16="http://schemas.microsoft.com/office/drawing/2014/main" id="{3B6CAB70-472C-634A-92CE-B83E90D21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560" y="4050947"/>
            <a:ext cx="432000" cy="432000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6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2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1602F7-10BC-EB48-B575-EF9AFD3E7493}"/>
              </a:ext>
            </a:extLst>
          </p:cNvPr>
          <p:cNvSpPr/>
          <p:nvPr userDrawn="1"/>
        </p:nvSpPr>
        <p:spPr>
          <a:xfrm>
            <a:off x="655200" y="1962000"/>
            <a:ext cx="7884000" cy="11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576" y="2266539"/>
            <a:ext cx="7704856" cy="56092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51BCC81-1BC4-5740-B9EE-3122039DFA44}"/>
              </a:ext>
            </a:extLst>
          </p:cNvPr>
          <p:cNvGrpSpPr/>
          <p:nvPr userDrawn="1"/>
        </p:nvGrpSpPr>
        <p:grpSpPr>
          <a:xfrm>
            <a:off x="575999" y="1872001"/>
            <a:ext cx="8038327" cy="1342424"/>
            <a:chOff x="851765" y="2290881"/>
            <a:chExt cx="4768299" cy="796320"/>
          </a:xfrm>
        </p:grpSpPr>
        <p:sp>
          <p:nvSpPr>
            <p:cNvPr id="5" name="Forme en L 4">
              <a:extLst>
                <a:ext uri="{FF2B5EF4-FFF2-40B4-BE49-F238E27FC236}">
                  <a16:creationId xmlns:a16="http://schemas.microsoft.com/office/drawing/2014/main" id="{6A9E3A09-5CDC-9743-96E5-5124A67761C5}"/>
                </a:ext>
              </a:extLst>
            </p:cNvPr>
            <p:cNvSpPr/>
            <p:nvPr userDrawn="1"/>
          </p:nvSpPr>
          <p:spPr>
            <a:xfrm>
              <a:off x="851765" y="2547141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6" name="Forme en L 5">
              <a:extLst>
                <a:ext uri="{FF2B5EF4-FFF2-40B4-BE49-F238E27FC236}">
                  <a16:creationId xmlns:a16="http://schemas.microsoft.com/office/drawing/2014/main" id="{47E282A2-795B-EC44-A787-1525C2ECA977}"/>
                </a:ext>
              </a:extLst>
            </p:cNvPr>
            <p:cNvSpPr/>
            <p:nvPr userDrawn="1"/>
          </p:nvSpPr>
          <p:spPr>
            <a:xfrm rot="10800000">
              <a:off x="5080063" y="2290881"/>
              <a:ext cx="540001" cy="540061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</p:spTree>
    <p:extLst>
      <p:ext uri="{BB962C8B-B14F-4D97-AF65-F5344CB8AC3E}">
        <p14:creationId xmlns:p14="http://schemas.microsoft.com/office/powerpoint/2010/main" val="22287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6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1602F7-10BC-EB48-B575-EF9AFD3E7493}"/>
              </a:ext>
            </a:extLst>
          </p:cNvPr>
          <p:cNvSpPr/>
          <p:nvPr userDrawn="1"/>
        </p:nvSpPr>
        <p:spPr>
          <a:xfrm>
            <a:off x="684000" y="771550"/>
            <a:ext cx="7884000" cy="33843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4" y="2183277"/>
            <a:ext cx="7632848" cy="56092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Titre du Chapitre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51BCC81-1BC4-5740-B9EE-3122039DFA44}"/>
              </a:ext>
            </a:extLst>
          </p:cNvPr>
          <p:cNvGrpSpPr/>
          <p:nvPr userDrawn="1"/>
        </p:nvGrpSpPr>
        <p:grpSpPr>
          <a:xfrm>
            <a:off x="611559" y="720000"/>
            <a:ext cx="8038766" cy="3507935"/>
            <a:chOff x="872859" y="1607517"/>
            <a:chExt cx="4768557" cy="2080892"/>
          </a:xfrm>
        </p:grpSpPr>
        <p:sp>
          <p:nvSpPr>
            <p:cNvPr id="5" name="Forme en L 4">
              <a:extLst>
                <a:ext uri="{FF2B5EF4-FFF2-40B4-BE49-F238E27FC236}">
                  <a16:creationId xmlns:a16="http://schemas.microsoft.com/office/drawing/2014/main" id="{6A9E3A09-5CDC-9743-96E5-5124A67761C5}"/>
                </a:ext>
              </a:extLst>
            </p:cNvPr>
            <p:cNvSpPr/>
            <p:nvPr userDrawn="1"/>
          </p:nvSpPr>
          <p:spPr>
            <a:xfrm>
              <a:off x="872859" y="3148349"/>
              <a:ext cx="1080120" cy="540060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18900000" algn="bl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  <p:sp>
          <p:nvSpPr>
            <p:cNvPr id="6" name="Forme en L 5">
              <a:extLst>
                <a:ext uri="{FF2B5EF4-FFF2-40B4-BE49-F238E27FC236}">
                  <a16:creationId xmlns:a16="http://schemas.microsoft.com/office/drawing/2014/main" id="{47E282A2-795B-EC44-A787-1525C2ECA977}"/>
                </a:ext>
              </a:extLst>
            </p:cNvPr>
            <p:cNvSpPr/>
            <p:nvPr userDrawn="1"/>
          </p:nvSpPr>
          <p:spPr>
            <a:xfrm rot="10800000">
              <a:off x="5101415" y="1607517"/>
              <a:ext cx="540001" cy="540061"/>
            </a:xfrm>
            <a:prstGeom prst="corner">
              <a:avLst>
                <a:gd name="adj1" fmla="val 1731"/>
                <a:gd name="adj2" fmla="val 1731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schemeClr val="accent2">
                  <a:alpha val="5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err="1"/>
            </a:p>
          </p:txBody>
        </p:sp>
      </p:grpSp>
    </p:spTree>
    <p:extLst>
      <p:ext uri="{BB962C8B-B14F-4D97-AF65-F5344CB8AC3E}">
        <p14:creationId xmlns:p14="http://schemas.microsoft.com/office/powerpoint/2010/main" val="5108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1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029BB69-13B2-3A4F-A48B-7121921D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56092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63D381-0626-0C41-9942-1F2AE20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943F21-4A29-234A-A055-737ACF76E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560" y="1347614"/>
            <a:ext cx="7992888" cy="302433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1pPr>
            <a:lvl2pPr marL="334361" indent="-330342">
              <a:buFont typeface="Arial" panose="020B0604020202020204" pitchFamily="34" charset="0"/>
              <a:buChar char="•"/>
              <a:defRPr/>
            </a:lvl2pPr>
            <a:lvl3pPr marL="289769" indent="-285750">
              <a:buFont typeface="Arial" panose="020B0604020202020204" pitchFamily="34" charset="0"/>
              <a:buChar char="•"/>
              <a:defRPr/>
            </a:lvl3pPr>
            <a:lvl4pPr marL="980191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4pPr>
            <a:lvl5pPr marL="1211671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3177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D84D0237-BF75-6E48-BE2C-982D7B814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788" y="1337311"/>
            <a:ext cx="3686175" cy="3034640"/>
          </a:xfrm>
          <a:prstGeom prst="rect">
            <a:avLst/>
          </a:prstGeom>
        </p:spPr>
        <p:txBody>
          <a:bodyPr lIns="0" rIns="90000">
            <a:normAutofit/>
          </a:bodyPr>
          <a:lstStyle>
            <a:lvl1pPr marL="0" indent="0">
              <a:buFont typeface="Police système"/>
              <a:buNone/>
              <a:defRPr sz="2400"/>
            </a:lvl1pPr>
            <a:lvl2pPr>
              <a:defRPr sz="240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8">
            <a:extLst>
              <a:ext uri="{FF2B5EF4-FFF2-40B4-BE49-F238E27FC236}">
                <a16:creationId xmlns:a16="http://schemas.microsoft.com/office/drawing/2014/main" id="{6AE5E6A1-334E-444B-ABB3-B182B7407F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4008" y="1337310"/>
            <a:ext cx="3914205" cy="3034639"/>
          </a:xfrm>
          <a:prstGeom prst="rect">
            <a:avLst/>
          </a:prstGeom>
        </p:spPr>
        <p:txBody>
          <a:bodyPr lIns="0" rIns="90000">
            <a:normAutofit/>
          </a:bodyPr>
          <a:lstStyle>
            <a:lvl1pPr eaLnBrk="1" hangingPunct="1">
              <a:buFont typeface="Police système"/>
              <a:tabLst/>
              <a:defRPr lang="fr-FR" sz="2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eaLnBrk="1" hangingPunct="1">
              <a:buFont typeface="Police système"/>
              <a:tabLst/>
              <a:defRPr lang="fr-FR" sz="2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FAF8FD2-3F15-B445-9642-113E9A30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50A35D-EA25-514D-BB09-1BF910D7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0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nne texte et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D84D0237-BF75-6E48-BE2C-982D7B814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788" y="1337311"/>
            <a:ext cx="3686175" cy="3034640"/>
          </a:xfrm>
          <a:prstGeom prst="rect">
            <a:avLst/>
          </a:prstGeom>
        </p:spPr>
        <p:txBody>
          <a:bodyPr lIns="0" rIns="90000">
            <a:normAutofit/>
          </a:bodyPr>
          <a:lstStyle>
            <a:lvl1pPr marL="0" indent="0" eaLnBrk="1" hangingPunct="1">
              <a:buFont typeface="Police système"/>
              <a:buNone/>
              <a:tabLst/>
              <a:defRPr lang="fr-FR" sz="2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eaLnBrk="1" hangingPunct="1">
              <a:buFont typeface="Police système"/>
              <a:tabLst/>
              <a:defRPr lang="fr-FR" sz="24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DF9088F-81ED-194F-8B02-D70B48DEC0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2038" y="1337310"/>
            <a:ext cx="3686175" cy="3034639"/>
          </a:xfrm>
          <a:prstGeom prst="rect">
            <a:avLst/>
          </a:prstGeom>
        </p:spPr>
        <p:txBody>
          <a:bodyPr lIns="0" rIns="9000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7457DB1-9357-DF4E-BCEB-79453245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3C3D9DA-ED48-F643-9358-2783BF23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1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C98F7D4-B1A9-AB44-99B7-9F23C05A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73DFE1C-45F2-104C-BAA2-D35E76C90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3424" y="4616291"/>
            <a:ext cx="2057400" cy="2531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434C1D-1690-3843-82F9-787CBA0F31F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74" r:id="rId3"/>
    <p:sldLayoutId id="2147483676" r:id="rId4"/>
    <p:sldLayoutId id="2147483688" r:id="rId5"/>
    <p:sldLayoutId id="2147483667" r:id="rId6"/>
    <p:sldLayoutId id="2147483675" r:id="rId7"/>
    <p:sldLayoutId id="2147483665" r:id="rId8"/>
    <p:sldLayoutId id="2147483668" r:id="rId9"/>
    <p:sldLayoutId id="2147483669" r:id="rId10"/>
    <p:sldLayoutId id="2147483678" r:id="rId11"/>
    <p:sldLayoutId id="2147483679" r:id="rId12"/>
    <p:sldLayoutId id="2147483684" r:id="rId13"/>
    <p:sldLayoutId id="2147483683" r:id="rId14"/>
    <p:sldLayoutId id="2147483680" r:id="rId15"/>
    <p:sldLayoutId id="2147483685" r:id="rId16"/>
    <p:sldLayoutId id="2147483686" r:id="rId17"/>
    <p:sldLayoutId id="2147483687" r:id="rId18"/>
    <p:sldLayoutId id="2147483677" r:id="rId19"/>
    <p:sldLayoutId id="2147483693" r:id="rId20"/>
    <p:sldLayoutId id="2147483670" r:id="rId21"/>
    <p:sldLayoutId id="2147483695" r:id="rId22"/>
    <p:sldLayoutId id="2147483696" r:id="rId23"/>
    <p:sldLayoutId id="2147483697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eaLnBrk="1" hangingPunct="1">
        <a:defRPr sz="2800" b="1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defTabSz="462961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None/>
        <a:tabLst/>
        <a:defRPr sz="2400" b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34361" indent="-330342" eaLnBrk="1" hangingPunct="1">
        <a:spcBef>
          <a:spcPts val="891"/>
        </a:spcBef>
        <a:buFont typeface="Police système"/>
        <a:buChar char="—"/>
        <a:tabLst/>
        <a:defRPr lang="fr-FR" sz="2400" b="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19" marR="0" indent="0" defTabSz="462961" eaLnBrk="1" fontAlgn="auto" latinLnBrk="0" hangingPunct="1">
        <a:lnSpc>
          <a:spcPct val="100000"/>
        </a:lnSpc>
        <a:spcBef>
          <a:spcPts val="891"/>
        </a:spcBef>
        <a:spcAft>
          <a:spcPts val="0"/>
        </a:spcAft>
        <a:buClr>
          <a:schemeClr val="tx1"/>
        </a:buClr>
        <a:buSzTx/>
        <a:buFont typeface="Police système"/>
        <a:buNone/>
        <a:tabLst/>
        <a:defRPr sz="1367"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4441" eaLnBrk="1" hangingPunct="1">
        <a:defRPr sz="1215"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25921" eaLnBrk="1" hangingPunct="1">
        <a:defRPr sz="1215"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57402" eaLnBrk="1" hangingPunct="1">
        <a:defRPr>
          <a:latin typeface="+mn-lt"/>
          <a:ea typeface="+mn-ea"/>
          <a:cs typeface="+mn-cs"/>
        </a:defRPr>
      </a:lvl6pPr>
      <a:lvl7pPr marL="1388882" eaLnBrk="1" hangingPunct="1">
        <a:defRPr>
          <a:latin typeface="+mn-lt"/>
          <a:ea typeface="+mn-ea"/>
          <a:cs typeface="+mn-cs"/>
        </a:defRPr>
      </a:lvl7pPr>
      <a:lvl8pPr marL="1620363" eaLnBrk="1" hangingPunct="1">
        <a:defRPr>
          <a:latin typeface="+mn-lt"/>
          <a:ea typeface="+mn-ea"/>
          <a:cs typeface="+mn-cs"/>
        </a:defRPr>
      </a:lvl8pPr>
      <a:lvl9pPr marL="185184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31480" eaLnBrk="1" hangingPunct="1">
        <a:defRPr>
          <a:latin typeface="+mn-lt"/>
          <a:ea typeface="+mn-ea"/>
          <a:cs typeface="+mn-cs"/>
        </a:defRPr>
      </a:lvl2pPr>
      <a:lvl3pPr marL="462961" eaLnBrk="1" hangingPunct="1">
        <a:defRPr>
          <a:latin typeface="+mn-lt"/>
          <a:ea typeface="+mn-ea"/>
          <a:cs typeface="+mn-cs"/>
        </a:defRPr>
      </a:lvl3pPr>
      <a:lvl4pPr marL="694441" eaLnBrk="1" hangingPunct="1">
        <a:defRPr>
          <a:latin typeface="+mn-lt"/>
          <a:ea typeface="+mn-ea"/>
          <a:cs typeface="+mn-cs"/>
        </a:defRPr>
      </a:lvl4pPr>
      <a:lvl5pPr marL="925921" eaLnBrk="1" hangingPunct="1">
        <a:defRPr>
          <a:latin typeface="+mn-lt"/>
          <a:ea typeface="+mn-ea"/>
          <a:cs typeface="+mn-cs"/>
        </a:defRPr>
      </a:lvl5pPr>
      <a:lvl6pPr marL="1157402" eaLnBrk="1" hangingPunct="1">
        <a:defRPr>
          <a:latin typeface="+mn-lt"/>
          <a:ea typeface="+mn-ea"/>
          <a:cs typeface="+mn-cs"/>
        </a:defRPr>
      </a:lvl6pPr>
      <a:lvl7pPr marL="1388882" eaLnBrk="1" hangingPunct="1">
        <a:defRPr>
          <a:latin typeface="+mn-lt"/>
          <a:ea typeface="+mn-ea"/>
          <a:cs typeface="+mn-cs"/>
        </a:defRPr>
      </a:lvl7pPr>
      <a:lvl8pPr marL="1620363" eaLnBrk="1" hangingPunct="1">
        <a:defRPr>
          <a:latin typeface="+mn-lt"/>
          <a:ea typeface="+mn-ea"/>
          <a:cs typeface="+mn-cs"/>
        </a:defRPr>
      </a:lvl8pPr>
      <a:lvl9pPr marL="1851843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3" orient="horz" pos="162" userDrawn="1">
          <p15:clr>
            <a:srgbClr val="F26B43"/>
          </p15:clr>
        </p15:guide>
        <p15:guide id="4" orient="horz" pos="332" userDrawn="1">
          <p15:clr>
            <a:srgbClr val="F26B43"/>
          </p15:clr>
        </p15:guide>
        <p15:guide id="6" pos="369" userDrawn="1">
          <p15:clr>
            <a:srgbClr val="F26B43"/>
          </p15:clr>
        </p15:guide>
        <p15:guide id="11" orient="horz" pos="3054" userDrawn="1">
          <p15:clr>
            <a:srgbClr val="F26B43"/>
          </p15:clr>
        </p15:guide>
        <p15:guide id="12" orient="horz" pos="2884" userDrawn="1">
          <p15:clr>
            <a:srgbClr val="F26B43"/>
          </p15:clr>
        </p15:guide>
        <p15:guide id="14" pos="5391" userDrawn="1">
          <p15:clr>
            <a:srgbClr val="F26B43"/>
          </p15:clr>
        </p15:guide>
        <p15:guide id="16" orient="horz" pos="624" userDrawn="1">
          <p15:clr>
            <a:srgbClr val="F26B43"/>
          </p15:clr>
        </p15:guide>
        <p15:guide id="18" orient="horz" pos="842" userDrawn="1">
          <p15:clr>
            <a:srgbClr val="F26B43"/>
          </p15:clr>
        </p15:guide>
        <p15:guide id="19" pos="2880" userDrawn="1">
          <p15:clr>
            <a:srgbClr val="F26B43"/>
          </p15:clr>
        </p15:guide>
        <p15:guide id="20" pos="360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lirequebec.ca/cua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hyperlink" Target="http://lirequebec.ca/cua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hyperlink" Target="http://lirequebec.ca/cua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hyperlink" Target="http://lirequebec.ca/cua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q_Rq3DzxlU?feature=oembed" TargetMode="Externa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3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alecole.ca/modules/ecole-secondaire-2/soutien-propre/conception-universelle-de-lapprentissage/" TargetMode="External"/><Relationship Id="rId2" Type="http://schemas.openxmlformats.org/officeDocument/2006/relationships/hyperlink" Target="https://www.fhgr.ch/fileadmin/_processed_/0/e/csm_Anlaufstelle_Nachteilsausgleich_2eef79087e.jpg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explore.psl.eu/fr/ressources-et-savoirs-psl/projets-psl-explore/la-base-de-donnees-de-la-bibliographie-de-lhistoire-de" TargetMode="External"/><Relationship Id="rId5" Type="http://schemas.openxmlformats.org/officeDocument/2006/relationships/hyperlink" Target="https://new.express.adobe.com" TargetMode="External"/><Relationship Id="rId4" Type="http://schemas.openxmlformats.org/officeDocument/2006/relationships/hyperlink" Target="https://www.dreamstime.com/success-to-win-business-competition-overcome-obstacles-motivation-solve-problem-lead-company-achievement-concept-image20086608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CD23E9-7653-9D89-0F80-97493CD01D5C}"/>
              </a:ext>
            </a:extLst>
          </p:cNvPr>
          <p:cNvSpPr/>
          <p:nvPr/>
        </p:nvSpPr>
        <p:spPr>
          <a:xfrm>
            <a:off x="5750543" y="4363927"/>
            <a:ext cx="1394328" cy="629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2FA897-7486-ACD4-D1CA-846905B92008}"/>
              </a:ext>
            </a:extLst>
          </p:cNvPr>
          <p:cNvSpPr/>
          <p:nvPr/>
        </p:nvSpPr>
        <p:spPr>
          <a:xfrm>
            <a:off x="4475018" y="4239491"/>
            <a:ext cx="928255" cy="753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3F61D73-4A4E-8644-AF96-6A9A93DE1A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9909" y="3131868"/>
            <a:ext cx="8844179" cy="9226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l"/>
            <a:r>
              <a:rPr lang="fr-FR">
                <a:latin typeface="+mn-lt"/>
                <a:cs typeface="Arial"/>
              </a:rPr>
              <a:t>Murielle Martin et </a:t>
            </a:r>
            <a:r>
              <a:rPr lang="fr-FR">
                <a:latin typeface="+mn-lt"/>
                <a:cs typeface="Calibri"/>
              </a:rPr>
              <a:t>Nevena Dimitrova </a:t>
            </a:r>
            <a:endParaRPr lang="fr-FR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A5DFB8D-09A6-BF4D-BC3F-1AA2CEE9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43" y="2076849"/>
            <a:ext cx="8090668" cy="984885"/>
          </a:xfrm>
        </p:spPr>
        <p:txBody>
          <a:bodyPr/>
          <a:lstStyle/>
          <a:p>
            <a:r>
              <a:rPr lang="fr-FR" sz="3200" dirty="0">
                <a:latin typeface="+mn-lt"/>
                <a:cs typeface="Arial"/>
              </a:rPr>
              <a:t>La conception universelle au service de l'inclusion</a:t>
            </a:r>
            <a:endParaRPr lang="fr-FR" dirty="0"/>
          </a:p>
        </p:txBody>
      </p:sp>
      <p:pic>
        <p:nvPicPr>
          <p:cNvPr id="9" name="Image 8" descr="Une image contenant Police, Graphique, capture d’écran, graphisme&#10;&#10;Description générée automatiquement">
            <a:extLst>
              <a:ext uri="{FF2B5EF4-FFF2-40B4-BE49-F238E27FC236}">
                <a16:creationId xmlns:a16="http://schemas.microsoft.com/office/drawing/2014/main" id="{E02E7B73-7B82-8298-DE38-CD5A42016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62" y="4364830"/>
            <a:ext cx="1975350" cy="558251"/>
          </a:xfrm>
          <a:prstGeom prst="rect">
            <a:avLst/>
          </a:prstGeom>
        </p:spPr>
      </p:pic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72256AA4-C96A-DBA6-B8BC-6F27548D0B23}"/>
              </a:ext>
            </a:extLst>
          </p:cNvPr>
          <p:cNvSpPr txBox="1">
            <a:spLocks/>
          </p:cNvSpPr>
          <p:nvPr/>
        </p:nvSpPr>
        <p:spPr>
          <a:xfrm>
            <a:off x="149909" y="3686269"/>
            <a:ext cx="8844179" cy="5352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defTabSz="46296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34361" indent="-330342" eaLnBrk="1" hangingPunct="1">
              <a:spcBef>
                <a:spcPts val="891"/>
              </a:spcBef>
              <a:buFont typeface="Police système"/>
              <a:buChar char="—"/>
              <a:tabLst/>
              <a:defRPr lang="fr-FR" sz="2400" b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19" marR="0" indent="0" defTabSz="462961" eaLnBrk="1" fontAlgn="auto" latinLnBrk="0" hangingPunct="1">
              <a:lnSpc>
                <a:spcPct val="100000"/>
              </a:lnSpc>
              <a:spcBef>
                <a:spcPts val="891"/>
              </a:spcBef>
              <a:spcAft>
                <a:spcPts val="0"/>
              </a:spcAft>
              <a:buClr>
                <a:schemeClr val="tx1"/>
              </a:buClr>
              <a:buSzTx/>
              <a:buFont typeface="Police système"/>
              <a:buNone/>
              <a:tabLst/>
              <a:defRPr sz="1367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94441" eaLnBrk="1" hangingPunct="1">
              <a:defRPr sz="1215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25921" eaLnBrk="1" hangingPunct="1">
              <a:defRPr sz="1215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57402" eaLnBrk="1" hangingPunct="1">
              <a:defRPr>
                <a:latin typeface="+mn-lt"/>
                <a:ea typeface="+mn-ea"/>
                <a:cs typeface="+mn-cs"/>
              </a:defRPr>
            </a:lvl6pPr>
            <a:lvl7pPr marL="1388882" eaLnBrk="1" hangingPunct="1">
              <a:defRPr>
                <a:latin typeface="+mn-lt"/>
                <a:ea typeface="+mn-ea"/>
                <a:cs typeface="+mn-cs"/>
              </a:defRPr>
            </a:lvl7pPr>
            <a:lvl8pPr marL="1620363" eaLnBrk="1" hangingPunct="1">
              <a:defRPr>
                <a:latin typeface="+mn-lt"/>
                <a:ea typeface="+mn-ea"/>
                <a:cs typeface="+mn-cs"/>
              </a:defRPr>
            </a:lvl8pPr>
            <a:lvl9pPr marL="1851843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kern="0">
                <a:latin typeface="+mn-lt"/>
                <a:cs typeface="Calibri"/>
              </a:rPr>
              <a:t>6 juin 2024</a:t>
            </a:r>
          </a:p>
        </p:txBody>
      </p:sp>
      <p:pic>
        <p:nvPicPr>
          <p:cNvPr id="5" name="Image 4" descr="Une image contenant texte, animation japonaise, graphisme, affiche&#10;&#10;Description générée automatiquement">
            <a:extLst>
              <a:ext uri="{FF2B5EF4-FFF2-40B4-BE49-F238E27FC236}">
                <a16:creationId xmlns:a16="http://schemas.microsoft.com/office/drawing/2014/main" id="{A31B5C10-41A4-86DB-6DB7-36BF7AF2A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30" y="940"/>
            <a:ext cx="9170789" cy="1944790"/>
          </a:xfrm>
          <a:prstGeom prst="rect">
            <a:avLst/>
          </a:prstGeom>
        </p:spPr>
      </p:pic>
      <p:pic>
        <p:nvPicPr>
          <p:cNvPr id="4" name="Image 3" descr="Une image contenant Police, texte, capture d’écran, logo&#10;&#10;Description générée automatiquement">
            <a:extLst>
              <a:ext uri="{FF2B5EF4-FFF2-40B4-BE49-F238E27FC236}">
                <a16:creationId xmlns:a16="http://schemas.microsoft.com/office/drawing/2014/main" id="{2CDFB790-9819-EC28-562E-BDCCE314D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561" y="4248150"/>
            <a:ext cx="1943100" cy="895350"/>
          </a:xfrm>
          <a:prstGeom prst="rect">
            <a:avLst/>
          </a:prstGeom>
        </p:spPr>
      </p:pic>
      <p:pic>
        <p:nvPicPr>
          <p:cNvPr id="7" name="Image 6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C4153388-804F-1389-B9FC-9FEF0516D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88" y="4211964"/>
            <a:ext cx="659912" cy="8105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622DFB-1B91-5165-4F0F-4E99EA64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24" y="4525157"/>
            <a:ext cx="791183" cy="27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0F6572-3ABD-A551-75C5-C55CBB822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66" y="4363927"/>
            <a:ext cx="1617412" cy="7719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772AFB-12E9-0523-BB84-84114F596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43" y="4373675"/>
            <a:ext cx="1670821" cy="62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0DDAB-C9BD-CF31-A180-7B29D557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46209"/>
            <a:ext cx="7972425" cy="430887"/>
          </a:xfrm>
        </p:spPr>
        <p:txBody>
          <a:bodyPr/>
          <a:lstStyle/>
          <a:p>
            <a:pPr algn="r"/>
            <a:r>
              <a:rPr lang="fr-CH"/>
              <a:t>Quel(s) diagnostic(s) présentez-vous?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28D604-464A-8F53-094E-F98F7D5F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10</a:t>
            </a:fld>
            <a:endParaRPr lang="fr-FR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2AFB4EF4-F76F-2461-251E-CFAD25808AFE}"/>
              </a:ext>
            </a:extLst>
          </p:cNvPr>
          <p:cNvGraphicFramePr>
            <a:graphicFrameLocks/>
          </p:cNvGraphicFramePr>
          <p:nvPr/>
        </p:nvGraphicFramePr>
        <p:xfrm>
          <a:off x="-482600" y="1438871"/>
          <a:ext cx="4572000" cy="370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3F0E284-30D2-CD25-493F-4B981665E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6" t="6852" r="22386" b="6854"/>
          <a:stretch/>
        </p:blipFill>
        <p:spPr>
          <a:xfrm>
            <a:off x="4767262" y="1155700"/>
            <a:ext cx="3829015" cy="3825121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90318C8-6F11-6CEB-6EA6-1C2073B02653}"/>
              </a:ext>
            </a:extLst>
          </p:cNvPr>
          <p:cNvCxnSpPr>
            <a:cxnSpLocks/>
          </p:cNvCxnSpPr>
          <p:nvPr/>
        </p:nvCxnSpPr>
        <p:spPr>
          <a:xfrm flipV="1">
            <a:off x="1701800" y="1276192"/>
            <a:ext cx="4686300" cy="730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694ED86-44AE-A092-91F8-81E079F6028E}"/>
              </a:ext>
            </a:extLst>
          </p:cNvPr>
          <p:cNvCxnSpPr>
            <a:cxnSpLocks/>
          </p:cNvCxnSpPr>
          <p:nvPr/>
        </p:nvCxnSpPr>
        <p:spPr>
          <a:xfrm>
            <a:off x="1473200" y="4762500"/>
            <a:ext cx="5334000" cy="12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61845625-D8DD-5461-4225-422DAD885FF3}"/>
              </a:ext>
            </a:extLst>
          </p:cNvPr>
          <p:cNvSpPr/>
          <p:nvPr/>
        </p:nvSpPr>
        <p:spPr>
          <a:xfrm rot="20765421">
            <a:off x="5386892" y="3510886"/>
            <a:ext cx="3249995" cy="11356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</p:spTree>
    <p:extLst>
      <p:ext uri="{BB962C8B-B14F-4D97-AF65-F5344CB8AC3E}">
        <p14:creationId xmlns:p14="http://schemas.microsoft.com/office/powerpoint/2010/main" val="25536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B605417-B018-60DF-407B-BE3AD786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3CAC208-42AF-18B0-D301-C9B330038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" r="-69" b="82671"/>
          <a:stretch/>
        </p:blipFill>
        <p:spPr>
          <a:xfrm>
            <a:off x="836001" y="958480"/>
            <a:ext cx="6698123" cy="72191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9C7F41D8-AFAA-A5A1-4613-55C2FE6D6E9C}"/>
              </a:ext>
            </a:extLst>
          </p:cNvPr>
          <p:cNvSpPr txBox="1">
            <a:spLocks/>
          </p:cNvSpPr>
          <p:nvPr/>
        </p:nvSpPr>
        <p:spPr>
          <a:xfrm>
            <a:off x="585788" y="527209"/>
            <a:ext cx="8451886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eaLnBrk="1" hangingPunct="1"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400"/>
            <a:r>
              <a:rPr lang="fr-CH" kern="0">
                <a:latin typeface="Arial"/>
                <a:cs typeface="Arial"/>
              </a:rPr>
              <a:t>Top 10 des difficultés physiques et psychiques</a:t>
            </a:r>
            <a:endParaRPr lang="fr-FR" kern="0"/>
          </a:p>
        </p:txBody>
      </p:sp>
      <p:pic>
        <p:nvPicPr>
          <p:cNvPr id="4" name="Image 8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D1138AD6-23E5-D47E-DA06-90281209E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23" r="-116" b="59772"/>
          <a:stretch/>
        </p:blipFill>
        <p:spPr>
          <a:xfrm>
            <a:off x="836001" y="1680558"/>
            <a:ext cx="6701262" cy="292451"/>
          </a:xfrm>
          <a:prstGeom prst="rect">
            <a:avLst/>
          </a:prstGeom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236C86DA-DE2B-6DE1-B588-2E8CE2E42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70" r="-138" b="67427"/>
          <a:stretch/>
        </p:blipFill>
        <p:spPr>
          <a:xfrm>
            <a:off x="836001" y="1970917"/>
            <a:ext cx="6702728" cy="617947"/>
          </a:xfrm>
          <a:prstGeom prst="rect">
            <a:avLst/>
          </a:prstGeom>
        </p:spPr>
      </p:pic>
      <p:pic>
        <p:nvPicPr>
          <p:cNvPr id="8" name="Image 8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FD4776D9-9A92-5F97-7B33-9264DEAFF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77" r="-43" b="21853"/>
          <a:stretch/>
        </p:blipFill>
        <p:spPr>
          <a:xfrm>
            <a:off x="836001" y="2589918"/>
            <a:ext cx="6696397" cy="1526622"/>
          </a:xfrm>
          <a:prstGeom prst="rect">
            <a:avLst/>
          </a:prstGeom>
        </p:spPr>
      </p:pic>
      <p:pic>
        <p:nvPicPr>
          <p:cNvPr id="16" name="Image 8" descr="A screenshot of a graph&#10;&#10;Description automatically generated">
            <a:extLst>
              <a:ext uri="{FF2B5EF4-FFF2-40B4-BE49-F238E27FC236}">
                <a16:creationId xmlns:a16="http://schemas.microsoft.com/office/drawing/2014/main" id="{CC176944-15AB-5030-B13F-16651DD1F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72" b="-277"/>
          <a:stretch/>
        </p:blipFill>
        <p:spPr>
          <a:xfrm>
            <a:off x="834077" y="4112070"/>
            <a:ext cx="6693505" cy="6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98AF47AF-55F0-D9B6-38E3-845E9994D092}"/>
              </a:ext>
            </a:extLst>
          </p:cNvPr>
          <p:cNvSpPr/>
          <p:nvPr/>
        </p:nvSpPr>
        <p:spPr>
          <a:xfrm>
            <a:off x="290298" y="1708406"/>
            <a:ext cx="504083" cy="2162294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D988AC8-1BE1-96F3-9CF6-88D25D1A97A3}"/>
              </a:ext>
            </a:extLst>
          </p:cNvPr>
          <p:cNvSpPr txBox="1"/>
          <p:nvPr/>
        </p:nvSpPr>
        <p:spPr>
          <a:xfrm>
            <a:off x="307474" y="1211100"/>
            <a:ext cx="564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Lire les contenus affichés au tableau 18% 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7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365B5FAC-F7E1-FAC6-E218-BC6E90613918}"/>
              </a:ext>
            </a:extLst>
          </p:cNvPr>
          <p:cNvSpPr/>
          <p:nvPr/>
        </p:nvSpPr>
        <p:spPr>
          <a:xfrm>
            <a:off x="647624" y="1708406"/>
            <a:ext cx="504083" cy="2162294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9B5EC14-6A5F-0E6D-916A-D8259C059EB7}"/>
              </a:ext>
            </a:extLst>
          </p:cNvPr>
          <p:cNvSpPr txBox="1"/>
          <p:nvPr/>
        </p:nvSpPr>
        <p:spPr>
          <a:xfrm>
            <a:off x="672031" y="1207415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/>
              <a:t>Comprendre les enseignements 19% </a:t>
            </a:r>
            <a:endParaRPr lang="fr-CH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3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C93D096-4CB7-15C1-A1AF-7D946CDA1D7C}"/>
              </a:ext>
            </a:extLst>
          </p:cNvPr>
          <p:cNvSpPr/>
          <p:nvPr/>
        </p:nvSpPr>
        <p:spPr>
          <a:xfrm>
            <a:off x="989658" y="1696228"/>
            <a:ext cx="504083" cy="2162294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0DC6C3B-79A2-4563-F227-06343BB1CADF}"/>
              </a:ext>
            </a:extLst>
          </p:cNvPr>
          <p:cNvSpPr txBox="1"/>
          <p:nvPr/>
        </p:nvSpPr>
        <p:spPr>
          <a:xfrm>
            <a:off x="991281" y="1244527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/>
              <a:t>Travailler en groupe 21%</a:t>
            </a:r>
            <a:endParaRPr lang="fr-CH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52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419284D9-9A54-BCB1-926B-7486A63A123E}"/>
              </a:ext>
            </a:extLst>
          </p:cNvPr>
          <p:cNvSpPr/>
          <p:nvPr/>
        </p:nvSpPr>
        <p:spPr>
          <a:xfrm>
            <a:off x="1418875" y="1671575"/>
            <a:ext cx="504083" cy="159181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DD49FEB-A1E0-C342-8F0C-999EBE3A7E4F}"/>
              </a:ext>
            </a:extLst>
          </p:cNvPr>
          <p:cNvSpPr txBox="1"/>
          <p:nvPr/>
        </p:nvSpPr>
        <p:spPr>
          <a:xfrm>
            <a:off x="1446664" y="1264392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/>
              <a:t>Suivre un cours à distance 22%</a:t>
            </a:r>
            <a:endParaRPr lang="fr-CH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8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èche vers le bas 26">
            <a:extLst>
              <a:ext uri="{FF2B5EF4-FFF2-40B4-BE49-F238E27FC236}">
                <a16:creationId xmlns:a16="http://schemas.microsoft.com/office/drawing/2014/main" id="{1FBD9CEA-58D5-FB07-5356-3F1C3427A2B9}"/>
              </a:ext>
            </a:extLst>
          </p:cNvPr>
          <p:cNvSpPr/>
          <p:nvPr/>
        </p:nvSpPr>
        <p:spPr>
          <a:xfrm>
            <a:off x="2101517" y="1664223"/>
            <a:ext cx="504083" cy="718913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7C3FBF1-7DFC-F24C-7470-497830668077}"/>
              </a:ext>
            </a:extLst>
          </p:cNvPr>
          <p:cNvSpPr txBox="1"/>
          <p:nvPr/>
        </p:nvSpPr>
        <p:spPr>
          <a:xfrm>
            <a:off x="2101517" y="1248064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/>
              <a:t>Comprendre les consignes 26%</a:t>
            </a:r>
            <a:endParaRPr lang="fr-CH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2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èche vers le bas 28">
            <a:extLst>
              <a:ext uri="{FF2B5EF4-FFF2-40B4-BE49-F238E27FC236}">
                <a16:creationId xmlns:a16="http://schemas.microsoft.com/office/drawing/2014/main" id="{20EBCDE4-D23E-C7A6-14BE-2B01647332F6}"/>
              </a:ext>
            </a:extLst>
          </p:cNvPr>
          <p:cNvSpPr/>
          <p:nvPr/>
        </p:nvSpPr>
        <p:spPr>
          <a:xfrm>
            <a:off x="2942304" y="1673722"/>
            <a:ext cx="504083" cy="122251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55B400E-A46B-707D-C364-E9F915A0ED5E}"/>
              </a:ext>
            </a:extLst>
          </p:cNvPr>
          <p:cNvSpPr txBox="1"/>
          <p:nvPr/>
        </p:nvSpPr>
        <p:spPr>
          <a:xfrm>
            <a:off x="2942304" y="1230686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/>
              <a:t>Interagir en cours 26%</a:t>
            </a:r>
            <a:endParaRPr lang="fr-CH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0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èche vers le bas 30">
            <a:extLst>
              <a:ext uri="{FF2B5EF4-FFF2-40B4-BE49-F238E27FC236}">
                <a16:creationId xmlns:a16="http://schemas.microsoft.com/office/drawing/2014/main" id="{446A236A-9261-A39C-012F-85300688540D}"/>
              </a:ext>
            </a:extLst>
          </p:cNvPr>
          <p:cNvSpPr/>
          <p:nvPr/>
        </p:nvSpPr>
        <p:spPr>
          <a:xfrm>
            <a:off x="3848630" y="1667029"/>
            <a:ext cx="504083" cy="135311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4FF72E9-D8CB-6386-2D07-17B2351B1E47}"/>
              </a:ext>
            </a:extLst>
          </p:cNvPr>
          <p:cNvSpPr txBox="1"/>
          <p:nvPr/>
        </p:nvSpPr>
        <p:spPr>
          <a:xfrm>
            <a:off x="3827141" y="1255172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/>
              <a:t>Passer des examens écrits 28%</a:t>
            </a:r>
            <a:endParaRPr lang="fr-CH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03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BC5E5A8-ED90-D3AD-32AE-B3CD7164DFDA}"/>
              </a:ext>
            </a:extLst>
          </p:cNvPr>
          <p:cNvSpPr/>
          <p:nvPr/>
        </p:nvSpPr>
        <p:spPr>
          <a:xfrm>
            <a:off x="5033127" y="1660921"/>
            <a:ext cx="504083" cy="110437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E5A0B86-999E-E087-2DD6-3D49B7432173}"/>
              </a:ext>
            </a:extLst>
          </p:cNvPr>
          <p:cNvSpPr txBox="1"/>
          <p:nvPr/>
        </p:nvSpPr>
        <p:spPr>
          <a:xfrm>
            <a:off x="4998121" y="1238982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/>
              <a:t>Passer des examens oraux 28%</a:t>
            </a:r>
            <a:endParaRPr lang="fr-CH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4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8687" y="581886"/>
            <a:ext cx="2240924" cy="2240925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2064" y="275107"/>
            <a:ext cx="4593286" cy="4593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C835B77-572A-A373-2242-FFA70EAF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5694"/>
            <a:ext cx="3350844" cy="22954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24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Objet</a:t>
            </a: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4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cette</a:t>
            </a: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conférence</a:t>
            </a:r>
            <a:br>
              <a:rPr lang="en-US" sz="2400" kern="1200">
                <a:latin typeface="+mj-lt"/>
                <a:cs typeface="+mj-cs"/>
              </a:rPr>
            </a:br>
            <a:endParaRPr lang="en-US" sz="2400" b="0" kern="120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8C8CB0-3FD0-459A-76F1-6A0B47048B79}"/>
              </a:ext>
            </a:extLst>
          </p:cNvPr>
          <p:cNvSpPr txBox="1"/>
          <p:nvPr/>
        </p:nvSpPr>
        <p:spPr>
          <a:xfrm>
            <a:off x="609600" y="2685056"/>
            <a:ext cx="3350844" cy="18076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 err="1">
                <a:solidFill>
                  <a:srgbClr val="FFFFFF"/>
                </a:solidFill>
              </a:rPr>
              <a:t>Présenter</a:t>
            </a:r>
            <a:r>
              <a:rPr lang="en-US" sz="2400">
                <a:solidFill>
                  <a:srgbClr val="FFFFFF"/>
                </a:solidFill>
              </a:rPr>
              <a:t> des recommendations et </a:t>
            </a:r>
            <a:r>
              <a:rPr lang="en-US" sz="2400" err="1">
                <a:solidFill>
                  <a:srgbClr val="FFFFFF"/>
                </a:solidFill>
              </a:rPr>
              <a:t>bonnes</a:t>
            </a:r>
            <a:r>
              <a:rPr lang="en-US" sz="2400">
                <a:solidFill>
                  <a:srgbClr val="FFFFFF"/>
                </a:solidFill>
              </a:rPr>
              <a:t> pratiques </a:t>
            </a:r>
            <a:r>
              <a:rPr lang="en-US" sz="2400" err="1">
                <a:solidFill>
                  <a:srgbClr val="FFFFFF"/>
                </a:solidFill>
              </a:rPr>
              <a:t>en</a:t>
            </a:r>
            <a:r>
              <a:rPr lang="en-US" sz="2400">
                <a:solidFill>
                  <a:srgbClr val="FFFFFF"/>
                </a:solidFill>
              </a:rPr>
              <a:t> matière </a:t>
            </a:r>
            <a:r>
              <a:rPr lang="en-US" sz="2400" err="1">
                <a:solidFill>
                  <a:srgbClr val="FFFFFF"/>
                </a:solidFill>
              </a:rPr>
              <a:t>d'inclusion</a:t>
            </a:r>
            <a:r>
              <a:rPr lang="en-US" sz="2400">
                <a:solidFill>
                  <a:srgbClr val="FFFFFF"/>
                </a:solidFill>
              </a:rPr>
              <a:t> dans </a:t>
            </a:r>
            <a:r>
              <a:rPr lang="en-US" sz="2400" err="1">
                <a:solidFill>
                  <a:srgbClr val="FFFFFF"/>
                </a:solidFill>
              </a:rPr>
              <a:t>l'enseignement</a:t>
            </a:r>
            <a:r>
              <a:rPr lang="en-US" sz="240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supérieur</a:t>
            </a:r>
            <a:endParaRPr lang="en-US" sz="2400" kern="1200" err="1">
              <a:solidFill>
                <a:srgbClr val="FFFFFF"/>
              </a:solidFill>
              <a:latin typeface="+mn-lt"/>
              <a:cs typeface="Arial"/>
            </a:endParaRPr>
          </a:p>
        </p:txBody>
      </p:sp>
      <p:pic>
        <p:nvPicPr>
          <p:cNvPr id="6" name="Graphique 5" descr="Mille avec un remplissage uni">
            <a:extLst>
              <a:ext uri="{FF2B5EF4-FFF2-40B4-BE49-F238E27FC236}">
                <a16:creationId xmlns:a16="http://schemas.microsoft.com/office/drawing/2014/main" id="{4D650126-0531-319A-40CF-054E2BBF8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7717" y="1031098"/>
            <a:ext cx="3081303" cy="3081303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12F80F-A9C0-DF7C-5F79-850FC409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9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lèche vers le bas 34">
            <a:extLst>
              <a:ext uri="{FF2B5EF4-FFF2-40B4-BE49-F238E27FC236}">
                <a16:creationId xmlns:a16="http://schemas.microsoft.com/office/drawing/2014/main" id="{49C96421-D20F-B92F-685D-FD24F501752A}"/>
              </a:ext>
            </a:extLst>
          </p:cNvPr>
          <p:cNvSpPr/>
          <p:nvPr/>
        </p:nvSpPr>
        <p:spPr>
          <a:xfrm>
            <a:off x="6408483" y="1619367"/>
            <a:ext cx="504083" cy="98847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D3CB37B-959C-689B-9A2E-C6064D5EA083}"/>
              </a:ext>
            </a:extLst>
          </p:cNvPr>
          <p:cNvSpPr txBox="1"/>
          <p:nvPr/>
        </p:nvSpPr>
        <p:spPr>
          <a:xfrm>
            <a:off x="6349144" y="1221466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 dirty="0"/>
              <a:t>Rédiger 29% </a:t>
            </a:r>
            <a:endParaRPr lang="fr-CH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0071406B-EE2D-2D8D-0B33-C6BC4A530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782503" y="15650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BC48DE38-B0C1-2FB7-F297-40C858FB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-885839" y="-19586"/>
            <a:ext cx="10106957" cy="5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F748B440-75B2-0890-0D86-7694A3E1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0"/>
            <a:ext cx="772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2A1A8-ED4E-7852-65EF-1C760C9E3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369698" y="3833869"/>
            <a:ext cx="536221" cy="5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DA1F23D1-3CE7-3210-90AC-CFAEF954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1012151" y="4008171"/>
            <a:ext cx="357547" cy="3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429E2832-119A-6F43-8BE0-C3CC4166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740613" y="4104398"/>
            <a:ext cx="252766" cy="2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20B5B26-759F-026C-A1D7-A267C21B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2823924" y="3205908"/>
            <a:ext cx="864319" cy="12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6F801A9E-BB12-DD27-7B1A-FA5BBFA2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3666209" y="2878533"/>
            <a:ext cx="1104095" cy="16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E1436436-EF41-3CA8-7DB7-1A9AA6A06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630103" y="1412624"/>
            <a:ext cx="5091095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7D00E76B-A311-B476-2C7D-FA4488C3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4721173" y="2597453"/>
            <a:ext cx="1305052" cy="19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9815041-1443-8843-8400-1BD2A461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5951929" y="2383136"/>
            <a:ext cx="1462422" cy="21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AE67CC0-C8D4-566B-70AC-26AF43F1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 rot="16200000">
            <a:off x="3038103" y="1270638"/>
            <a:ext cx="2162294" cy="14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35EC68DB-6724-0307-1292-CA552902B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" t="214" r="1275" b="76549"/>
          <a:stretch/>
        </p:blipFill>
        <p:spPr bwMode="auto">
          <a:xfrm>
            <a:off x="3497476" y="2043640"/>
            <a:ext cx="228881" cy="1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8D32A6E7-37D4-F113-0926-6A200ABF7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69433" r="66240" b="13213"/>
          <a:stretch/>
        </p:blipFill>
        <p:spPr bwMode="auto">
          <a:xfrm>
            <a:off x="489296" y="4186410"/>
            <a:ext cx="182735" cy="2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Business challenge, overcome difficulty or ...">
            <a:extLst>
              <a:ext uri="{FF2B5EF4-FFF2-40B4-BE49-F238E27FC236}">
                <a16:creationId xmlns:a16="http://schemas.microsoft.com/office/drawing/2014/main" id="{5B318BB2-A563-EBF7-4F60-17BD38D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4373" r="40845" b="11290"/>
          <a:stretch/>
        </p:blipFill>
        <p:spPr bwMode="auto">
          <a:xfrm>
            <a:off x="7313688" y="2120274"/>
            <a:ext cx="1640203" cy="24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lèche vers le bas 36">
            <a:extLst>
              <a:ext uri="{FF2B5EF4-FFF2-40B4-BE49-F238E27FC236}">
                <a16:creationId xmlns:a16="http://schemas.microsoft.com/office/drawing/2014/main" id="{86F9A5C8-A052-7139-2214-4D165DBDCC5E}"/>
              </a:ext>
            </a:extLst>
          </p:cNvPr>
          <p:cNvSpPr/>
          <p:nvPr/>
        </p:nvSpPr>
        <p:spPr>
          <a:xfrm>
            <a:off x="7743754" y="1601553"/>
            <a:ext cx="504083" cy="781584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err="1"/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C51E5948-B2D3-5D28-2960-B88FC81F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70" y="424311"/>
            <a:ext cx="8213828" cy="430887"/>
          </a:xfrm>
        </p:spPr>
        <p:txBody>
          <a:bodyPr/>
          <a:lstStyle/>
          <a:p>
            <a:r>
              <a:rPr lang="fr-FR"/>
              <a:t>Top 10 des difficultés d’étude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078AC-9525-0D26-0A17-38606B28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5F399F-BC06-AAF0-9582-DCFF51C9D68A}"/>
              </a:ext>
            </a:extLst>
          </p:cNvPr>
          <p:cNvSpPr txBox="1"/>
          <p:nvPr/>
        </p:nvSpPr>
        <p:spPr>
          <a:xfrm>
            <a:off x="5042953" y="1182085"/>
            <a:ext cx="497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fr-CH" sz="2000" b="1" dirty="0"/>
              <a:t>S’exprimer devant la classe 33%</a:t>
            </a:r>
            <a:endParaRPr lang="fr-CH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463A8-4D4F-0F8C-7E58-AF293D9E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94" y="274053"/>
            <a:ext cx="3783806" cy="3016210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Avis des </a:t>
            </a:r>
            <a:r>
              <a:rPr lang="fr-FR" err="1">
                <a:latin typeface="Arial"/>
                <a:cs typeface="Arial"/>
              </a:rPr>
              <a:t>étudiant·es</a:t>
            </a:r>
            <a:r>
              <a:rPr lang="fr-FR">
                <a:latin typeface="Arial"/>
                <a:cs typeface="Arial"/>
              </a:rPr>
              <a:t>: Quels aménagements supplémentaires pourraient vous </a:t>
            </a:r>
            <a:br>
              <a:rPr lang="fr-FR"/>
            </a:br>
            <a:r>
              <a:rPr lang="fr-FR">
                <a:latin typeface="Arial"/>
                <a:cs typeface="Arial"/>
              </a:rPr>
              <a:t>aider dans vos</a:t>
            </a:r>
            <a:br>
              <a:rPr lang="fr-FR"/>
            </a:br>
            <a:r>
              <a:rPr lang="fr-FR">
                <a:latin typeface="Arial"/>
                <a:cs typeface="Arial"/>
              </a:rPr>
              <a:t>études concernant </a:t>
            </a:r>
            <a:br>
              <a:rPr lang="fr-FR"/>
            </a:br>
            <a:r>
              <a:rPr lang="fr-FR" u="sng">
                <a:latin typeface="Arial"/>
                <a:cs typeface="Arial"/>
              </a:rPr>
              <a:t>les enseignements</a:t>
            </a:r>
            <a:r>
              <a:rPr lang="fr-FR">
                <a:latin typeface="Arial"/>
                <a:cs typeface="Arial"/>
              </a:rPr>
              <a:t>? 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907E9CC-0D04-1158-D34A-34D12804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22</a:t>
            </a:fld>
            <a:endParaRPr lang="fr-FR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45EC3EBD-B28B-97AD-1B4B-C150D01481B1}"/>
              </a:ext>
            </a:extLst>
          </p:cNvPr>
          <p:cNvGraphicFramePr/>
          <p:nvPr/>
        </p:nvGraphicFramePr>
        <p:xfrm>
          <a:off x="1676400" y="0"/>
          <a:ext cx="81534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306C4B0-C913-3379-BF16-EFD9FB1D590E}"/>
              </a:ext>
            </a:extLst>
          </p:cNvPr>
          <p:cNvSpPr txBox="1"/>
          <p:nvPr/>
        </p:nvSpPr>
        <p:spPr>
          <a:xfrm>
            <a:off x="8562975" y="527209"/>
            <a:ext cx="78105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/>
              <a:t>49%</a:t>
            </a:r>
          </a:p>
          <a:p>
            <a:endParaRPr lang="fr-FR" sz="1400"/>
          </a:p>
          <a:p>
            <a:r>
              <a:rPr lang="fr-FR" sz="1400"/>
              <a:t>42%</a:t>
            </a:r>
          </a:p>
          <a:p>
            <a:endParaRPr lang="fr-FR" sz="1400"/>
          </a:p>
          <a:p>
            <a:r>
              <a:rPr lang="fr-FR" sz="1400"/>
              <a:t>38%</a:t>
            </a:r>
          </a:p>
          <a:p>
            <a:endParaRPr lang="fr-FR" sz="1400"/>
          </a:p>
          <a:p>
            <a:r>
              <a:rPr lang="fr-FR" sz="1400"/>
              <a:t>36%</a:t>
            </a:r>
          </a:p>
          <a:p>
            <a:endParaRPr lang="fr-FR" sz="1400"/>
          </a:p>
          <a:p>
            <a:r>
              <a:rPr lang="fr-FR" sz="1400"/>
              <a:t>34%</a:t>
            </a:r>
          </a:p>
          <a:p>
            <a:pPr>
              <a:spcBef>
                <a:spcPts val="1200"/>
              </a:spcBef>
            </a:pPr>
            <a:r>
              <a:rPr lang="fr-FR" sz="1400"/>
              <a:t>23%</a:t>
            </a:r>
          </a:p>
          <a:p>
            <a:endParaRPr lang="fr-FR" sz="1400"/>
          </a:p>
          <a:p>
            <a:r>
              <a:rPr lang="fr-FR" sz="1400"/>
              <a:t>18%</a:t>
            </a:r>
          </a:p>
          <a:p>
            <a:endParaRPr lang="fr-FR" sz="1400"/>
          </a:p>
          <a:p>
            <a:r>
              <a:rPr lang="fr-FR" sz="1400"/>
              <a:t>15%</a:t>
            </a:r>
          </a:p>
          <a:p>
            <a:pPr>
              <a:spcBef>
                <a:spcPts val="1200"/>
              </a:spcBef>
            </a:pPr>
            <a:r>
              <a:rPr lang="fr-FR" sz="1400"/>
              <a:t>15%</a:t>
            </a:r>
          </a:p>
          <a:p>
            <a:endParaRPr lang="fr-FR" sz="1400"/>
          </a:p>
          <a:p>
            <a:r>
              <a:rPr lang="fr-FR" sz="140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29487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77D98E-CACE-4046-AD03-47398CCB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508318"/>
            <a:ext cx="3884612" cy="3447098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Avis des </a:t>
            </a:r>
            <a:r>
              <a:rPr lang="fr-FR" err="1">
                <a:latin typeface="Arial"/>
                <a:cs typeface="Arial"/>
              </a:rPr>
              <a:t>étudiant·es</a:t>
            </a:r>
            <a:r>
              <a:rPr lang="fr-FR">
                <a:latin typeface="Arial"/>
                <a:cs typeface="Arial"/>
              </a:rPr>
              <a:t>: Quels aménagements supplémentaires pourraient vous aider dans vos études concernant </a:t>
            </a:r>
            <a:r>
              <a:rPr lang="fr-FR" u="sng">
                <a:latin typeface="Arial"/>
                <a:cs typeface="Arial"/>
              </a:rPr>
              <a:t>les examens et évaluations</a:t>
            </a:r>
            <a:r>
              <a:rPr lang="fr-FR">
                <a:latin typeface="Arial"/>
                <a:cs typeface="Arial"/>
              </a:rPr>
              <a:t> ? 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2FD491B-88E6-999C-D254-CC5463DB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23</a:t>
            </a:fld>
            <a:endParaRPr lang="fr-FR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F7AC58B-CBE2-814F-B874-090035D97D97}"/>
              </a:ext>
            </a:extLst>
          </p:cNvPr>
          <p:cNvGraphicFramePr/>
          <p:nvPr/>
        </p:nvGraphicFramePr>
        <p:xfrm>
          <a:off x="1676400" y="0"/>
          <a:ext cx="81534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D2B71179-C9F0-C80E-0409-6F697862C086}"/>
              </a:ext>
            </a:extLst>
          </p:cNvPr>
          <p:cNvSpPr txBox="1"/>
          <p:nvPr/>
        </p:nvSpPr>
        <p:spPr>
          <a:xfrm>
            <a:off x="8565356" y="527209"/>
            <a:ext cx="61595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/>
              <a:t>41%</a:t>
            </a:r>
          </a:p>
          <a:p>
            <a:endParaRPr lang="fr-FR" sz="1400"/>
          </a:p>
          <a:p>
            <a:r>
              <a:rPr lang="fr-FR" sz="1400"/>
              <a:t>39%</a:t>
            </a:r>
          </a:p>
          <a:p>
            <a:endParaRPr lang="fr-FR" sz="1400"/>
          </a:p>
          <a:p>
            <a:r>
              <a:rPr lang="fr-FR" sz="1400"/>
              <a:t>32%</a:t>
            </a:r>
          </a:p>
          <a:p>
            <a:endParaRPr lang="fr-FR" sz="1400"/>
          </a:p>
          <a:p>
            <a:r>
              <a:rPr lang="fr-FR" sz="1400"/>
              <a:t>26%</a:t>
            </a:r>
          </a:p>
          <a:p>
            <a:endParaRPr lang="fr-FR" sz="1400"/>
          </a:p>
          <a:p>
            <a:r>
              <a:rPr lang="fr-FR" sz="1400"/>
              <a:t>25%</a:t>
            </a:r>
          </a:p>
          <a:p>
            <a:endParaRPr lang="fr-FR" sz="1400"/>
          </a:p>
          <a:p>
            <a:r>
              <a:rPr lang="fr-FR" sz="1400"/>
              <a:t>23%</a:t>
            </a:r>
          </a:p>
          <a:p>
            <a:pPr>
              <a:spcBef>
                <a:spcPts val="1200"/>
              </a:spcBef>
            </a:pPr>
            <a:r>
              <a:rPr lang="fr-FR" sz="1400"/>
              <a:t>20%</a:t>
            </a:r>
          </a:p>
          <a:p>
            <a:endParaRPr lang="fr-FR" sz="1400"/>
          </a:p>
          <a:p>
            <a:r>
              <a:rPr lang="fr-FR" sz="1400"/>
              <a:t>12%</a:t>
            </a:r>
          </a:p>
          <a:p>
            <a:pPr>
              <a:spcBef>
                <a:spcPts val="1200"/>
              </a:spcBef>
            </a:pPr>
            <a:r>
              <a:rPr lang="fr-FR" sz="1400"/>
              <a:t>10%</a:t>
            </a:r>
          </a:p>
          <a:p>
            <a:endParaRPr lang="fr-FR" sz="1400"/>
          </a:p>
          <a:p>
            <a:r>
              <a:rPr lang="fr-FR" sz="1400"/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28121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B2CA2CA-12FA-2148-A8BD-08F0FA6F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16114"/>
            <a:ext cx="7704856" cy="861774"/>
          </a:xfrm>
        </p:spPr>
        <p:txBody>
          <a:bodyPr/>
          <a:lstStyle/>
          <a:p>
            <a:pPr rtl="0"/>
            <a:r>
              <a:rPr lang="fr-FR" dirty="0">
                <a:latin typeface="Arial"/>
                <a:cs typeface="Arial"/>
              </a:rPr>
              <a:t>Changement de perspective :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la réalité des </a:t>
            </a:r>
            <a:r>
              <a:rPr lang="fr-FR" dirty="0" err="1">
                <a:latin typeface="Arial"/>
                <a:cs typeface="Arial"/>
              </a:rPr>
              <a:t>enseignant·es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630E43-FAC8-0B4C-A507-AA962AD6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49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Ecoles d'appartenance des </a:t>
            </a:r>
            <a:r>
              <a:rPr lang="fr-FR" err="1">
                <a:latin typeface="Arial"/>
                <a:cs typeface="Arial"/>
              </a:rPr>
              <a:t>enseignant·es</a:t>
            </a:r>
            <a:r>
              <a:rPr lang="fr-FR">
                <a:latin typeface="Arial"/>
                <a:cs typeface="Arial"/>
              </a:rPr>
              <a:t> </a:t>
            </a:r>
            <a:r>
              <a:rPr lang="fr-FR" err="1">
                <a:latin typeface="Arial"/>
                <a:cs typeface="Arial"/>
              </a:rPr>
              <a:t>répondant·es</a:t>
            </a:r>
            <a:endParaRPr lang="fr-FR" err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5" name="Image 4" descr="Une image contenant texte, Police, capture d’écran, conception&#10;&#10;Description générée automatiquement">
            <a:extLst>
              <a:ext uri="{FF2B5EF4-FFF2-40B4-BE49-F238E27FC236}">
                <a16:creationId xmlns:a16="http://schemas.microsoft.com/office/drawing/2014/main" id="{9B248F25-333C-B9D7-ED1B-BCB29DCA8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6249"/>
            <a:ext cx="9144000" cy="25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 b="1">
              <a:solidFill>
                <a:schemeClr val="bg1"/>
              </a:solidFill>
              <a:cs typeface="Arial"/>
            </a:endParaRPr>
          </a:p>
          <a:p>
            <a:pPr marL="457200" indent="-457200">
              <a:buAutoNum type="arabicPeriod"/>
            </a:pPr>
            <a:r>
              <a:rPr lang="fr-FR" sz="2400" b="1"/>
              <a:t>Soutenir la participation pendant </a:t>
            </a:r>
            <a:endParaRPr lang="fr-FR" sz="950" b="1">
              <a:cs typeface="Arial"/>
            </a:endParaRPr>
          </a:p>
          <a:p>
            <a:r>
              <a:rPr lang="fr-FR" sz="2400" b="1">
                <a:cs typeface="Arial"/>
              </a:rPr>
              <a:t>   les cours 58%</a:t>
            </a:r>
            <a:endParaRPr lang="fr-FR" sz="950" b="1">
              <a:cs typeface="Arial" panose="020B0604020202020204"/>
            </a:endParaRPr>
          </a:p>
          <a:p>
            <a:endParaRPr lang="fr-FR" sz="2400" b="1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 dirty="0">
                <a:latin typeface="Arial"/>
                <a:cs typeface="Arial"/>
              </a:rPr>
              <a:t>Top 10 des aménagements perçus importants</a:t>
            </a:r>
            <a:endParaRPr lang="en-US" b="0" dirty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3DFF7D0E-F1AF-0247-272A-39CEC5B8A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4342" y="13892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 b="1">
              <a:solidFill>
                <a:schemeClr val="bg1"/>
              </a:solidFill>
              <a:cs typeface="Arial"/>
            </a:endParaRPr>
          </a:p>
          <a:p>
            <a:r>
              <a:rPr lang="fr-FR" sz="2400" b="1"/>
              <a:t>2. Fournir les</a:t>
            </a:r>
            <a:r>
              <a:rPr lang="fr-FR" sz="2400" b="1">
                <a:cs typeface="Arial"/>
              </a:rPr>
              <a:t> supports de cours 57%</a:t>
            </a:r>
            <a:endParaRPr lang="fr-FR" sz="950" b="1">
              <a:cs typeface="Arial" panose="020B0604020202020204"/>
            </a:endParaRPr>
          </a:p>
          <a:p>
            <a:endParaRPr lang="fr-FR" sz="2400" b="1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3DFF7D0E-F1AF-0247-272A-39CEC5B8A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4342" y="13892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  <a:p>
            <a:r>
              <a:rPr lang="fr-FR" sz="2400" b="1"/>
              <a:t>3. Commencer les</a:t>
            </a:r>
            <a:r>
              <a:rPr lang="fr-FR" sz="2400" b="1">
                <a:cs typeface="Arial"/>
              </a:rPr>
              <a:t> cours par un aperçu des </a:t>
            </a:r>
          </a:p>
          <a:p>
            <a:r>
              <a:rPr lang="fr-FR" sz="2400" b="1">
                <a:cs typeface="Arial"/>
              </a:rPr>
              <a:t>     sujets 57%</a:t>
            </a:r>
            <a:endParaRPr lang="fr-FR" b="1"/>
          </a:p>
          <a:p>
            <a:endParaRPr lang="fr-FR" sz="2400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3DFF7D0E-F1AF-0247-272A-39CEC5B8A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4342" y="13892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  <a:p>
            <a:r>
              <a:rPr lang="fr-FR" sz="2400" b="1"/>
              <a:t>4. </a:t>
            </a:r>
            <a:r>
              <a:rPr lang="fr-FR" sz="2400" b="1">
                <a:cs typeface="Arial"/>
              </a:rPr>
              <a:t>Résumer les points-clefs 55%</a:t>
            </a:r>
            <a:endParaRPr lang="fr-FR" sz="950" b="1">
              <a:cs typeface="Arial"/>
            </a:endParaRPr>
          </a:p>
          <a:p>
            <a:endParaRPr lang="fr-FR" sz="2400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3DFF7D0E-F1AF-0247-272A-39CEC5B8A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4342" y="13892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B2CA2CA-12FA-2148-A8BD-08F0FA6F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331557"/>
            <a:ext cx="7704856" cy="430887"/>
          </a:xfrm>
        </p:spPr>
        <p:txBody>
          <a:bodyPr/>
          <a:lstStyle/>
          <a:p>
            <a:pPr rtl="0"/>
            <a:r>
              <a:rPr lang="fr-FR" dirty="0">
                <a:latin typeface="Arial"/>
                <a:cs typeface="Arial"/>
              </a:rPr>
              <a:t>Le projet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630E43-FAC8-0B4C-A507-AA962AD6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1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2400" b="1">
                <a:solidFill>
                  <a:schemeClr val="bg1"/>
                </a:solidFill>
                <a:cs typeface="Arial"/>
              </a:rPr>
              <a:t>5. Mettre en ligne des versions numériques </a:t>
            </a:r>
          </a:p>
          <a:p>
            <a:r>
              <a:rPr lang="fr-FR" sz="2400" b="1">
                <a:solidFill>
                  <a:schemeClr val="bg1"/>
                </a:solidFill>
                <a:cs typeface="Arial"/>
              </a:rPr>
              <a:t>    des documents 55%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3DFF7D0E-F1AF-0247-272A-39CEC5B8A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4342" y="13892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2400" b="1">
                <a:solidFill>
                  <a:schemeClr val="bg1"/>
                </a:solidFill>
                <a:cs typeface="Arial"/>
              </a:rPr>
              <a:t>6. Inviter les </a:t>
            </a:r>
            <a:r>
              <a:rPr lang="fr-FR" sz="2400" b="1" err="1">
                <a:solidFill>
                  <a:schemeClr val="bg1"/>
                </a:solidFill>
                <a:cs typeface="Arial"/>
              </a:rPr>
              <a:t>étudiant·es</a:t>
            </a:r>
            <a:r>
              <a:rPr lang="fr-FR" sz="2400" b="1">
                <a:solidFill>
                  <a:schemeClr val="bg1"/>
                </a:solidFill>
                <a:cs typeface="Arial"/>
              </a:rPr>
              <a:t> à BEP à venir </a:t>
            </a:r>
          </a:p>
          <a:p>
            <a:r>
              <a:rPr lang="fr-FR" sz="2400" b="1">
                <a:solidFill>
                  <a:schemeClr val="bg1"/>
                </a:solidFill>
                <a:cs typeface="Arial"/>
              </a:rPr>
              <a:t>    discuter de leurs besoins 54%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3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47194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 b="1">
              <a:solidFill>
                <a:schemeClr val="bg1"/>
              </a:solidFill>
              <a:cs typeface="Arial"/>
            </a:endParaRPr>
          </a:p>
          <a:p>
            <a:r>
              <a:rPr lang="fr-FR" sz="2400" b="1"/>
              <a:t>7. </a:t>
            </a:r>
            <a:r>
              <a:rPr lang="fr-FR" sz="2400" b="1">
                <a:solidFill>
                  <a:srgbClr val="FFFFFF"/>
                </a:solidFill>
              </a:rPr>
              <a:t>Présenter le contenu dans plusieurs </a:t>
            </a:r>
            <a:endParaRPr lang="fr-FR" sz="2400" b="1">
              <a:solidFill>
                <a:srgbClr val="FFFFFF"/>
              </a:solidFill>
              <a:cs typeface="Arial"/>
            </a:endParaRPr>
          </a:p>
          <a:p>
            <a:r>
              <a:rPr lang="fr-FR" sz="2400" b="1">
                <a:solidFill>
                  <a:srgbClr val="FFFFFF"/>
                </a:solidFill>
              </a:rPr>
              <a:t>    formats 53%</a:t>
            </a:r>
            <a:endParaRPr lang="fr-FR" sz="2400" b="1">
              <a:solidFill>
                <a:srgbClr val="FFFFFF"/>
              </a:solidFill>
              <a:cs typeface="Arial"/>
            </a:endParaRPr>
          </a:p>
          <a:p>
            <a:endParaRPr lang="fr-FR" sz="2400" b="1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  <a:p>
            <a:r>
              <a:rPr lang="fr-FR" sz="2400" b="1">
                <a:solidFill>
                  <a:srgbClr val="FFFFFF"/>
                </a:solidFill>
              </a:rPr>
              <a:t>8. Faire le lien entre les points-clés et les </a:t>
            </a:r>
            <a:endParaRPr lang="fr-FR" sz="2400" b="1">
              <a:solidFill>
                <a:srgbClr val="FFFFFF"/>
              </a:solidFill>
              <a:cs typeface="Arial"/>
            </a:endParaRPr>
          </a:p>
          <a:p>
            <a:r>
              <a:rPr lang="fr-FR" sz="2400" b="1">
                <a:solidFill>
                  <a:srgbClr val="FFFFFF"/>
                </a:solidFill>
              </a:rPr>
              <a:t>    objectifs du cours au fil du cours </a:t>
            </a:r>
            <a:r>
              <a:rPr lang="fr-FR" sz="2400" b="1">
                <a:solidFill>
                  <a:srgbClr val="FFFFFF"/>
                </a:solidFill>
                <a:cs typeface="Arial"/>
              </a:rPr>
              <a:t>53%</a:t>
            </a:r>
            <a:endParaRPr lang="fr-FR"/>
          </a:p>
          <a:p>
            <a:endParaRPr lang="fr-FR" sz="240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2400" b="1"/>
              <a:t>9. </a:t>
            </a:r>
            <a:r>
              <a:rPr lang="fr-FR" sz="2400" b="1">
                <a:solidFill>
                  <a:srgbClr val="FFFFFF"/>
                </a:solidFill>
              </a:rPr>
              <a:t>Offrir un soutien pédagogique spécifique </a:t>
            </a:r>
          </a:p>
          <a:p>
            <a:r>
              <a:rPr lang="fr-FR" sz="2400" b="1">
                <a:solidFill>
                  <a:srgbClr val="FFFFFF"/>
                </a:solidFill>
              </a:rPr>
              <a:t>    pour les </a:t>
            </a:r>
            <a:r>
              <a:rPr lang="fr-FR" sz="2400" b="1" err="1">
                <a:solidFill>
                  <a:srgbClr val="FFFFFF"/>
                </a:solidFill>
              </a:rPr>
              <a:t>étudiant·es</a:t>
            </a:r>
            <a:r>
              <a:rPr lang="fr-FR" sz="2400" b="1">
                <a:solidFill>
                  <a:srgbClr val="FFFFFF"/>
                </a:solidFill>
              </a:rPr>
              <a:t> à BEP 53%</a:t>
            </a:r>
            <a:endParaRPr lang="fr-FR" sz="2400" b="1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9498E73-737A-F376-0B14-1E3D2066A436}"/>
              </a:ext>
            </a:extLst>
          </p:cNvPr>
          <p:cNvSpPr/>
          <p:nvPr/>
        </p:nvSpPr>
        <p:spPr>
          <a:xfrm>
            <a:off x="457777" y="1186508"/>
            <a:ext cx="8229764" cy="1384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 b="1">
              <a:solidFill>
                <a:schemeClr val="bg1"/>
              </a:solidFill>
              <a:cs typeface="Arial"/>
            </a:endParaRPr>
          </a:p>
          <a:p>
            <a:r>
              <a:rPr lang="fr-FR" sz="2400" b="1"/>
              <a:t>10. Permettre de soumettre des travaux par </a:t>
            </a:r>
            <a:endParaRPr lang="fr-FR" sz="2400" b="1">
              <a:cs typeface="Arial"/>
            </a:endParaRPr>
          </a:p>
          <a:p>
            <a:r>
              <a:rPr lang="fr-FR" sz="2400" b="1"/>
              <a:t>      voie électronique </a:t>
            </a:r>
            <a:r>
              <a:rPr lang="fr-FR" sz="2400" b="1">
                <a:cs typeface="Arial"/>
              </a:rPr>
              <a:t>52%</a:t>
            </a:r>
          </a:p>
          <a:p>
            <a:endParaRPr lang="fr-FR" sz="2400" b="1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48361-0E42-17FF-1229-9CEFA07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Top 10 des aménagements perçus importants</a:t>
            </a:r>
            <a:endParaRPr lang="en-US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250EB-E033-169C-AC44-932EE3D8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6" name="Image 4" descr="A close-up of a hand&#10;&#10;Description automatically generated">
            <a:extLst>
              <a:ext uri="{FF2B5EF4-FFF2-40B4-BE49-F238E27FC236}">
                <a16:creationId xmlns:a16="http://schemas.microsoft.com/office/drawing/2014/main" id="{4ADD9F1A-85F5-CB0D-54FD-CCA826536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7976"/>
          <a:stretch/>
        </p:blipFill>
        <p:spPr>
          <a:xfrm>
            <a:off x="755369" y="2744990"/>
            <a:ext cx="7941484" cy="1875296"/>
          </a:xfrm>
          <a:prstGeom prst="rect">
            <a:avLst/>
          </a:prstGeom>
        </p:spPr>
      </p:pic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3DFF7D0E-F1AF-0247-272A-39CEC5B8A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342" y="13892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63E0F-017C-946B-CD68-40C09EE3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487634"/>
            <a:ext cx="9002712" cy="861774"/>
          </a:xfrm>
        </p:spPr>
        <p:txBody>
          <a:bodyPr/>
          <a:lstStyle/>
          <a:p>
            <a:r>
              <a:rPr lang="fr-FR"/>
              <a:t>Top 10 des aménagements que vous faites le moins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8C9E8BD-B809-E32A-F087-A9C40A21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A6D836-7039-E5AF-5B18-967590727B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478" y="1285114"/>
            <a:ext cx="8884103" cy="253178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fr-CH" sz="2200" b="1" kern="100">
                <a:latin typeface="+mn-lt"/>
                <a:cs typeface="Arial"/>
              </a:rPr>
              <a:t>Réduction de la quantité de travail obligatoire 3%</a:t>
            </a:r>
            <a:endParaRPr lang="fr-CH"/>
          </a:p>
          <a:p>
            <a:pPr marL="0" lvl="0" indent="0">
              <a:buNone/>
            </a:pPr>
            <a:r>
              <a:rPr lang="fr-CH" sz="2200" b="1" kern="100">
                <a:effectLst/>
                <a:latin typeface="+mn-lt"/>
                <a:ea typeface="Calibri" panose="020F0502020204030204" pitchFamily="34" charset="0"/>
                <a:cs typeface="Arial"/>
              </a:rPr>
              <a:t>Possibilité de suivre le cours à distance (</a:t>
            </a:r>
            <a:r>
              <a:rPr lang="fr-CH" sz="2200" b="1" kern="100" err="1">
                <a:effectLst/>
                <a:latin typeface="+mn-lt"/>
                <a:ea typeface="Calibri" panose="020F0502020204030204" pitchFamily="34" charset="0"/>
                <a:cs typeface="Arial"/>
              </a:rPr>
              <a:t>co</a:t>
            </a:r>
            <a:r>
              <a:rPr lang="fr-CH" sz="2200" b="1" kern="100">
                <a:effectLst/>
                <a:latin typeface="+mn-lt"/>
                <a:ea typeface="Calibri" panose="020F0502020204030204" pitchFamily="34" charset="0"/>
                <a:cs typeface="Arial"/>
              </a:rPr>
              <a:t>-modal, etc.) 4%</a:t>
            </a:r>
          </a:p>
          <a:p>
            <a:pPr marL="0" indent="0">
              <a:buNone/>
            </a:pPr>
            <a:r>
              <a:rPr lang="fr-CH" sz="2200" b="1">
                <a:latin typeface="+mn-lt"/>
                <a:cs typeface="Arial"/>
              </a:rPr>
              <a:t>Adaptation de la façon de passer l'examen 7%</a:t>
            </a:r>
            <a:endParaRPr lang="en-US" sz="2200">
              <a:latin typeface="+mn-lt"/>
              <a:cs typeface="Arial"/>
            </a:endParaRPr>
          </a:p>
          <a:p>
            <a:pPr marL="0" indent="0">
              <a:buNone/>
            </a:pPr>
            <a:r>
              <a:rPr lang="fr-CH" sz="2200" b="1">
                <a:latin typeface="+mn-lt"/>
                <a:cs typeface="Arial"/>
              </a:rPr>
              <a:t>Allégement des horaires pour les </a:t>
            </a:r>
            <a:r>
              <a:rPr lang="fr-CH" sz="2200" b="1" err="1">
                <a:latin typeface="+mn-lt"/>
                <a:cs typeface="Arial"/>
              </a:rPr>
              <a:t>étudiant·es</a:t>
            </a:r>
            <a:r>
              <a:rPr lang="fr-CH" sz="2200" b="1">
                <a:latin typeface="+mn-lt"/>
                <a:cs typeface="Arial"/>
              </a:rPr>
              <a:t> à BEP 7%</a:t>
            </a:r>
            <a:endParaRPr lang="en-US" sz="2200">
              <a:latin typeface="+mn-lt"/>
              <a:cs typeface="Arial"/>
            </a:endParaRPr>
          </a:p>
          <a:p>
            <a:pPr marL="0" indent="0">
              <a:buNone/>
            </a:pPr>
            <a:r>
              <a:rPr lang="fr-CH" sz="2200" b="1">
                <a:latin typeface="+mn-lt"/>
                <a:cs typeface="Arial"/>
              </a:rPr>
              <a:t>Travaux supplémentaires comptabilisés 8.5%</a:t>
            </a:r>
            <a:endParaRPr lang="en-US" sz="2200">
              <a:latin typeface="+mn-lt"/>
              <a:cs typeface="Arial"/>
            </a:endParaRPr>
          </a:p>
          <a:p>
            <a:pPr marL="0" indent="0">
              <a:buNone/>
            </a:pPr>
            <a:r>
              <a:rPr lang="fr-CH" sz="2200" b="1">
                <a:latin typeface="+mn-lt"/>
                <a:cs typeface="Arial"/>
              </a:rPr>
              <a:t>Cours disponibles dans une variété de formats 9%</a:t>
            </a:r>
            <a:endParaRPr lang="fr-CH" sz="2200">
              <a:latin typeface="+mn-lt"/>
              <a:cs typeface="Arial"/>
            </a:endParaRPr>
          </a:p>
          <a:p>
            <a:pPr marL="0" indent="0">
              <a:buNone/>
            </a:pPr>
            <a:r>
              <a:rPr lang="fr-CH" sz="2200" b="1">
                <a:latin typeface="+mn-lt"/>
                <a:cs typeface="Arial"/>
              </a:rPr>
              <a:t>Enregistrement de mon cours 12%</a:t>
            </a:r>
            <a:endParaRPr lang="en-US" sz="220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B2CA2CA-12FA-2148-A8BD-08F0FA6F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16114"/>
            <a:ext cx="7704856" cy="861774"/>
          </a:xfrm>
        </p:spPr>
        <p:txBody>
          <a:bodyPr/>
          <a:lstStyle/>
          <a:p>
            <a:pPr rtl="0"/>
            <a:r>
              <a:rPr lang="fr-FR" kern="0" dirty="0">
                <a:latin typeface="Arial"/>
                <a:cs typeface="Arial"/>
              </a:rPr>
              <a:t>Inclusion : </a:t>
            </a:r>
            <a:br>
              <a:rPr lang="fr-FR" kern="0" dirty="0">
                <a:latin typeface="Arial"/>
                <a:cs typeface="Arial"/>
              </a:rPr>
            </a:br>
            <a:r>
              <a:rPr lang="fr-FR" kern="0" dirty="0">
                <a:latin typeface="Arial"/>
                <a:cs typeface="Arial"/>
              </a:rPr>
              <a:t>recommandations et bonnes pratiques</a:t>
            </a:r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630E43-FAC8-0B4C-A507-AA962AD6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8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6AD661-BF9A-5EA4-C051-FFF0DC33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3" name="Picture 2" descr="212,100+ Balance Vector Stock Illustrations, Royalty-Free Vector Graphics &amp;  Clip Art - iStock | Work life balance vector, Balance vector icon, Scales  balance vector">
            <a:extLst>
              <a:ext uri="{FF2B5EF4-FFF2-40B4-BE49-F238E27FC236}">
                <a16:creationId xmlns:a16="http://schemas.microsoft.com/office/drawing/2014/main" id="{C430FF19-E490-1C7D-11CE-35642704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787" y="1895586"/>
            <a:ext cx="3312073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9C4103-5068-E0BB-1BB0-480514889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370" y="1696129"/>
            <a:ext cx="2026024" cy="1158907"/>
          </a:xfrm>
          <a:prstGeom prst="rect">
            <a:avLst/>
          </a:prstGeom>
        </p:spPr>
      </p:pic>
      <p:pic>
        <p:nvPicPr>
          <p:cNvPr id="7" name="Image 6" descr="Une image contenant dessin, croquis, clipart, Dessin au trait&#10;&#10;Description générée automatiquement">
            <a:extLst>
              <a:ext uri="{FF2B5EF4-FFF2-40B4-BE49-F238E27FC236}">
                <a16:creationId xmlns:a16="http://schemas.microsoft.com/office/drawing/2014/main" id="{5B244F46-BB41-C1DF-142A-0BC480AB2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4" y="1037108"/>
            <a:ext cx="1251324" cy="131341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D609F37-041D-E7E6-6156-34FE635D84ED}"/>
              </a:ext>
            </a:extLst>
          </p:cNvPr>
          <p:cNvSpPr txBox="1">
            <a:spLocks/>
          </p:cNvSpPr>
          <p:nvPr/>
        </p:nvSpPr>
        <p:spPr>
          <a:xfrm>
            <a:off x="585788" y="527209"/>
            <a:ext cx="7972425" cy="430887"/>
          </a:xfrm>
          <a:prstGeom prst="rect">
            <a:avLst/>
          </a:prstGeom>
        </p:spPr>
        <p:txBody>
          <a:bodyPr/>
          <a:lstStyle>
            <a:lvl1pPr eaLnBrk="1" hangingPunct="1"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400"/>
            <a:r>
              <a:rPr lang="fr-FR" kern="0"/>
              <a:t>Recommandations et bonnes pratiques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176BD42-395A-5046-5FEC-63038984CF3D}"/>
              </a:ext>
            </a:extLst>
          </p:cNvPr>
          <p:cNvSpPr txBox="1">
            <a:spLocks/>
          </p:cNvSpPr>
          <p:nvPr/>
        </p:nvSpPr>
        <p:spPr>
          <a:xfrm>
            <a:off x="560682" y="3672635"/>
            <a:ext cx="7972425" cy="861774"/>
          </a:xfrm>
          <a:prstGeom prst="rect">
            <a:avLst/>
          </a:prstGeom>
        </p:spPr>
        <p:txBody>
          <a:bodyPr/>
          <a:lstStyle>
            <a:lvl1pPr eaLnBrk="1" hangingPunct="1"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400"/>
            <a:endParaRPr lang="fr-FR" kern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67A93-7648-5961-99DE-4D4F52868D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78" b="5281"/>
          <a:stretch/>
        </p:blipFill>
        <p:spPr>
          <a:xfrm>
            <a:off x="4966243" y="1153987"/>
            <a:ext cx="3403588" cy="2245196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EF3E04B-F350-F7E5-929E-33388AA32A09}"/>
              </a:ext>
            </a:extLst>
          </p:cNvPr>
          <p:cNvSpPr/>
          <p:nvPr/>
        </p:nvSpPr>
        <p:spPr>
          <a:xfrm>
            <a:off x="353176" y="3672635"/>
            <a:ext cx="8179931" cy="1040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/>
            <a:r>
              <a:rPr lang="fr-FR" sz="2400" kern="0"/>
              <a:t>1. Enregistrer les cours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958450-133D-FBDF-04BD-8F23A9B2C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4738" y="3797117"/>
            <a:ext cx="905108" cy="8581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458F81-04A2-C403-0402-9C04AD071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151" y="3797117"/>
            <a:ext cx="905108" cy="8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DF780E-7D55-B4EE-7A07-6BC46EAB3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F3EE29A-C089-DC8A-1632-FCBD01B9924B}"/>
              </a:ext>
            </a:extLst>
          </p:cNvPr>
          <p:cNvSpPr/>
          <p:nvPr/>
        </p:nvSpPr>
        <p:spPr>
          <a:xfrm>
            <a:off x="533518" y="504839"/>
            <a:ext cx="8257306" cy="11088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  <a:p>
            <a:r>
              <a:rPr lang="fr-FR" sz="2400">
                <a:solidFill>
                  <a:schemeClr val="bg1"/>
                </a:solidFill>
              </a:rPr>
              <a:t>2. </a:t>
            </a:r>
            <a:r>
              <a:rPr lang="fr-FR" sz="2400"/>
              <a:t>Optimiser le temps en cours et alléger la </a:t>
            </a:r>
            <a:endParaRPr lang="fr-FR" sz="2400">
              <a:cs typeface="Arial"/>
            </a:endParaRPr>
          </a:p>
          <a:p>
            <a:r>
              <a:rPr lang="fr-FR" sz="2400"/>
              <a:t>     quantité de travail en dehors des cours</a:t>
            </a:r>
            <a:br>
              <a:rPr lang="fr-FR" sz="2400"/>
            </a:br>
            <a:endParaRPr lang="fr-FR" sz="24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DA71930-77F0-AE06-FFEF-AB79FA2B3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961" y="755467"/>
            <a:ext cx="905108" cy="8581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A36412-DB6E-6AA9-C7AE-73B31A0A0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374" y="755467"/>
            <a:ext cx="905108" cy="85818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35F1BB9-2409-1924-144B-EEDA9327ABDE}"/>
              </a:ext>
            </a:extLst>
          </p:cNvPr>
          <p:cNvSpPr/>
          <p:nvPr/>
        </p:nvSpPr>
        <p:spPr>
          <a:xfrm>
            <a:off x="533518" y="1864275"/>
            <a:ext cx="8257306" cy="11088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  <a:p>
            <a:r>
              <a:rPr lang="fr-FR" sz="2400">
                <a:solidFill>
                  <a:schemeClr val="bg1"/>
                </a:solidFill>
              </a:rPr>
              <a:t>3. </a:t>
            </a:r>
            <a:r>
              <a:rPr lang="fr-FR" sz="2400"/>
              <a:t>Adapter la façon de passer un examen </a:t>
            </a:r>
          </a:p>
          <a:p>
            <a:br>
              <a:rPr lang="fr-FR" sz="2400"/>
            </a:br>
            <a:endParaRPr lang="fr-FR" sz="24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2DAF6FF-84FF-D934-9639-886B98A87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961" y="2114903"/>
            <a:ext cx="905108" cy="8581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CE2456-2FDD-1A94-C51F-202A9B5ED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374" y="2114903"/>
            <a:ext cx="905108" cy="85818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377AD9A-3AC3-06B9-01F2-F98ABF954333}"/>
              </a:ext>
            </a:extLst>
          </p:cNvPr>
          <p:cNvSpPr/>
          <p:nvPr/>
        </p:nvSpPr>
        <p:spPr>
          <a:xfrm>
            <a:off x="533518" y="3223711"/>
            <a:ext cx="8257306" cy="11088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2400">
                <a:solidFill>
                  <a:schemeClr val="bg1"/>
                </a:solidFill>
              </a:rPr>
              <a:t>4. </a:t>
            </a:r>
            <a:r>
              <a:rPr lang="fr-FR" sz="2400"/>
              <a:t>Adapter les conditions pour les travaux </a:t>
            </a:r>
          </a:p>
          <a:p>
            <a:r>
              <a:rPr lang="fr-FR" sz="2400"/>
              <a:t>     à rendre</a:t>
            </a:r>
            <a:endParaRPr lang="fr-FR" sz="24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2DD7D36-7EC3-BD0C-1774-4B0A51C21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887" y="3352631"/>
            <a:ext cx="905108" cy="8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C835B77-572A-A373-2242-FFA70EAF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45" y="408985"/>
            <a:ext cx="7972425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Objectifs du projet </a:t>
            </a:r>
            <a:br>
              <a:rPr lang="fr-FR">
                <a:latin typeface="Arial"/>
                <a:cs typeface="Arial"/>
              </a:rPr>
            </a:br>
            <a:endParaRPr lang="fr-FR" b="0"/>
          </a:p>
        </p:txBody>
      </p:sp>
      <p:pic>
        <p:nvPicPr>
          <p:cNvPr id="6" name="Image 5" descr="Une image contenant texte, intérieur, tas&#10;&#10;Description générée automatiquement">
            <a:extLst>
              <a:ext uri="{FF2B5EF4-FFF2-40B4-BE49-F238E27FC236}">
                <a16:creationId xmlns:a16="http://schemas.microsoft.com/office/drawing/2014/main" id="{FDAA7A92-BF4E-534B-24F1-B508D179F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63" y="2574025"/>
            <a:ext cx="3526182" cy="193018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8C8CB0-3FD0-459A-76F1-6A0B47048B79}"/>
              </a:ext>
            </a:extLst>
          </p:cNvPr>
          <p:cNvSpPr txBox="1"/>
          <p:nvPr/>
        </p:nvSpPr>
        <p:spPr>
          <a:xfrm>
            <a:off x="531384" y="1050487"/>
            <a:ext cx="8042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Guide de recommandations et de bonnes pratiques, site Internet et formation continue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D59D34A-81A7-6B25-C47C-85530A311204}"/>
              </a:ext>
            </a:extLst>
          </p:cNvPr>
          <p:cNvSpPr/>
          <p:nvPr/>
        </p:nvSpPr>
        <p:spPr>
          <a:xfrm>
            <a:off x="529145" y="3826755"/>
            <a:ext cx="4536504" cy="9144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/>
              <a:t>Construits à partir de données empiriques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8C41502-4237-EB77-A6E1-C29FB50FC72A}"/>
              </a:ext>
            </a:extLst>
          </p:cNvPr>
          <p:cNvSpPr/>
          <p:nvPr/>
        </p:nvSpPr>
        <p:spPr>
          <a:xfrm>
            <a:off x="529145" y="2216052"/>
            <a:ext cx="4536504" cy="14580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2400"/>
              <a:t>Destinés à 3 niveaux :</a:t>
            </a:r>
          </a:p>
          <a:p>
            <a:pPr marL="836930" lvl="2" indent="-342900">
              <a:buFont typeface="Arial" panose="020B0604020202020204" pitchFamily="34" charset="0"/>
              <a:buChar char="•"/>
            </a:pPr>
            <a:r>
              <a:rPr lang="fr-FR" sz="2400" err="1"/>
              <a:t>Etudiant·es</a:t>
            </a:r>
            <a:endParaRPr lang="fr-FR" sz="2400" err="1">
              <a:cs typeface="Arial"/>
            </a:endParaRPr>
          </a:p>
          <a:p>
            <a:pPr marL="836930" lvl="2" indent="-342900">
              <a:buFont typeface="Arial" panose="020B0604020202020204" pitchFamily="34" charset="0"/>
              <a:buChar char="•"/>
            </a:pPr>
            <a:r>
              <a:rPr lang="fr-FR" sz="2400" err="1"/>
              <a:t>Enseignant·es</a:t>
            </a:r>
            <a:endParaRPr lang="fr-FR" sz="2400" err="1">
              <a:cs typeface="Arial" panose="020B0604020202020204"/>
            </a:endParaRPr>
          </a:p>
          <a:p>
            <a:pPr marL="836930" lvl="2" indent="-342900">
              <a:buFont typeface="Arial" panose="020B0604020202020204" pitchFamily="34" charset="0"/>
              <a:buChar char="•"/>
            </a:pPr>
            <a:r>
              <a:rPr lang="fr-FR" sz="2400"/>
              <a:t>Directions </a:t>
            </a:r>
            <a:endParaRPr lang="fr-FR" sz="2400">
              <a:cs typeface="Arial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87B75E-5FA5-F291-E828-606222A4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4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9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DF780E-7D55-B4EE-7A07-6BC46EAB3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F3EE29A-C089-DC8A-1632-FCBD01B9924B}"/>
              </a:ext>
            </a:extLst>
          </p:cNvPr>
          <p:cNvSpPr/>
          <p:nvPr/>
        </p:nvSpPr>
        <p:spPr>
          <a:xfrm>
            <a:off x="533518" y="504839"/>
            <a:ext cx="8257306" cy="11088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  <a:p>
            <a:r>
              <a:rPr lang="fr-FR" sz="2400">
                <a:solidFill>
                  <a:schemeClr val="bg1"/>
                </a:solidFill>
              </a:rPr>
              <a:t>5. </a:t>
            </a:r>
            <a:r>
              <a:rPr lang="fr-FR" sz="2400"/>
              <a:t>Rediriger les </a:t>
            </a:r>
            <a:r>
              <a:rPr lang="fr-FR" sz="2400" err="1"/>
              <a:t>étudiant·es</a:t>
            </a:r>
            <a:r>
              <a:rPr lang="fr-FR" sz="2400"/>
              <a:t> vers un</a:t>
            </a:r>
            <a:endParaRPr lang="fr-FR" sz="2400">
              <a:cs typeface="Arial"/>
            </a:endParaRPr>
          </a:p>
          <a:p>
            <a:r>
              <a:rPr lang="fr-FR" sz="2400"/>
              <a:t>     soutien pédagogique</a:t>
            </a:r>
            <a:br>
              <a:rPr lang="fr-FR" sz="2400"/>
            </a:br>
            <a:endParaRPr lang="fr-FR" sz="24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DA71930-77F0-AE06-FFEF-AB79FA2B3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253" y="760759"/>
            <a:ext cx="905108" cy="85818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35F1BB9-2409-1924-144B-EEDA9327ABDE}"/>
              </a:ext>
            </a:extLst>
          </p:cNvPr>
          <p:cNvSpPr/>
          <p:nvPr/>
        </p:nvSpPr>
        <p:spPr>
          <a:xfrm>
            <a:off x="533518" y="1864275"/>
            <a:ext cx="8257306" cy="11088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  <a:p>
            <a:endParaRPr lang="fr-FR" sz="2400">
              <a:solidFill>
                <a:schemeClr val="bg1"/>
              </a:solidFill>
            </a:endParaRPr>
          </a:p>
          <a:p>
            <a:r>
              <a:rPr lang="fr-FR" sz="2400">
                <a:solidFill>
                  <a:schemeClr val="bg1"/>
                </a:solidFill>
              </a:rPr>
              <a:t>6. </a:t>
            </a:r>
            <a:r>
              <a:rPr lang="fr-FR" sz="2400"/>
              <a:t>Demander une vérification de l’accessibilité</a:t>
            </a:r>
            <a:endParaRPr lang="fr-FR" sz="2400">
              <a:cs typeface="Arial"/>
            </a:endParaRPr>
          </a:p>
          <a:p>
            <a:r>
              <a:rPr lang="fr-FR" sz="2400"/>
              <a:t>     et de l’adaptabilité des salles de cours</a:t>
            </a:r>
          </a:p>
          <a:p>
            <a:br>
              <a:rPr lang="fr-FR" sz="2400"/>
            </a:br>
            <a:endParaRPr lang="fr-FR" sz="24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2DAF6FF-84FF-D934-9639-886B98A87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961" y="2114903"/>
            <a:ext cx="905108" cy="8581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CE2456-2FDD-1A94-C51F-202A9B5ED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374" y="2114903"/>
            <a:ext cx="905108" cy="85818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377AD9A-3AC3-06B9-01F2-F98ABF954333}"/>
              </a:ext>
            </a:extLst>
          </p:cNvPr>
          <p:cNvSpPr/>
          <p:nvPr/>
        </p:nvSpPr>
        <p:spPr>
          <a:xfrm>
            <a:off x="533518" y="3223711"/>
            <a:ext cx="8257306" cy="110880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2400">
                <a:solidFill>
                  <a:schemeClr val="bg1"/>
                </a:solidFill>
              </a:rPr>
              <a:t>7. </a:t>
            </a:r>
            <a:r>
              <a:rPr lang="fr-FR" sz="2400"/>
              <a:t>Proposer un moment d’échange afin que </a:t>
            </a:r>
          </a:p>
          <a:p>
            <a:r>
              <a:rPr lang="fr-FR" sz="2400"/>
              <a:t>     les </a:t>
            </a:r>
            <a:r>
              <a:rPr lang="fr-FR" sz="2400" err="1"/>
              <a:t>étudiant·es</a:t>
            </a:r>
            <a:r>
              <a:rPr lang="fr-FR" sz="2400"/>
              <a:t> puissent parler de leurs besoins</a:t>
            </a:r>
            <a:endParaRPr lang="fr-FR" sz="240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2DD7D36-7EC3-BD0C-1774-4B0A51C21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679" y="3479631"/>
            <a:ext cx="905108" cy="8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Visage humain, dessin humoristique, Dessin d’enfant, Dessin animé&#10;&#10;Description générée automatiquement">
            <a:extLst>
              <a:ext uri="{FF2B5EF4-FFF2-40B4-BE49-F238E27FC236}">
                <a16:creationId xmlns:a16="http://schemas.microsoft.com/office/drawing/2014/main" id="{273FB5DB-6B41-66A5-AD3E-36BAF33E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13" y="197386"/>
            <a:ext cx="6273040" cy="46799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32E573-5014-65B3-88DB-F763C7ECC5D2}"/>
              </a:ext>
            </a:extLst>
          </p:cNvPr>
          <p:cNvSpPr txBox="1"/>
          <p:nvPr/>
        </p:nvSpPr>
        <p:spPr>
          <a:xfrm>
            <a:off x="3543854" y="4869447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rgbClr val="B9ACB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http://lirequebec.ca/cua/</a:t>
            </a:r>
            <a:endParaRPr lang="fr-FR" sz="800">
              <a:solidFill>
                <a:srgbClr val="B9ACB2"/>
              </a:solidFill>
            </a:endParaRPr>
          </a:p>
          <a:p>
            <a:endParaRPr lang="fr-FR" sz="800">
              <a:solidFill>
                <a:srgbClr val="B9AC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Visage humain, dessin humoristique, Dessin d’enfant, Dessin animé&#10;&#10;Description générée automatiquement">
            <a:extLst>
              <a:ext uri="{FF2B5EF4-FFF2-40B4-BE49-F238E27FC236}">
                <a16:creationId xmlns:a16="http://schemas.microsoft.com/office/drawing/2014/main" id="{273FB5DB-6B41-66A5-AD3E-36BAF33E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13" y="197386"/>
            <a:ext cx="6273040" cy="46799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32E573-5014-65B3-88DB-F763C7ECC5D2}"/>
              </a:ext>
            </a:extLst>
          </p:cNvPr>
          <p:cNvSpPr txBox="1"/>
          <p:nvPr/>
        </p:nvSpPr>
        <p:spPr>
          <a:xfrm>
            <a:off x="3543854" y="4869447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rgbClr val="B9ACB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http://lirequebec.ca/cua/</a:t>
            </a:r>
            <a:endParaRPr lang="fr-FR" sz="800">
              <a:solidFill>
                <a:srgbClr val="B9ACB2"/>
              </a:solidFill>
            </a:endParaRPr>
          </a:p>
          <a:p>
            <a:endParaRPr lang="fr-FR" sz="800">
              <a:solidFill>
                <a:srgbClr val="B9ACB2"/>
              </a:solidFill>
            </a:endParaRPr>
          </a:p>
        </p:txBody>
      </p:sp>
      <p:pic>
        <p:nvPicPr>
          <p:cNvPr id="7" name="Graphique 6" descr="Loupe avec un remplissage uni">
            <a:extLst>
              <a:ext uri="{FF2B5EF4-FFF2-40B4-BE49-F238E27FC236}">
                <a16:creationId xmlns:a16="http://schemas.microsoft.com/office/drawing/2014/main" id="{5BA7232C-2952-FEDC-266C-4816B4BE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478344">
            <a:off x="-75013" y="211950"/>
            <a:ext cx="4833833" cy="48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Visage humain, dessin humoristique, Dessin d’enfant, Dessin animé&#10;&#10;Description générée automatiquement">
            <a:extLst>
              <a:ext uri="{FF2B5EF4-FFF2-40B4-BE49-F238E27FC236}">
                <a16:creationId xmlns:a16="http://schemas.microsoft.com/office/drawing/2014/main" id="{273FB5DB-6B41-66A5-AD3E-36BAF33E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13" y="197386"/>
            <a:ext cx="6273040" cy="46799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32E573-5014-65B3-88DB-F763C7ECC5D2}"/>
              </a:ext>
            </a:extLst>
          </p:cNvPr>
          <p:cNvSpPr txBox="1"/>
          <p:nvPr/>
        </p:nvSpPr>
        <p:spPr>
          <a:xfrm>
            <a:off x="3543854" y="4869447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rgbClr val="B9ACB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http://lirequebec.ca/cua/</a:t>
            </a:r>
            <a:endParaRPr lang="fr-FR" sz="800">
              <a:solidFill>
                <a:srgbClr val="B9ACB2"/>
              </a:solidFill>
            </a:endParaRPr>
          </a:p>
          <a:p>
            <a:endParaRPr lang="fr-FR" sz="800">
              <a:solidFill>
                <a:srgbClr val="B9ACB2"/>
              </a:solidFill>
            </a:endParaRPr>
          </a:p>
        </p:txBody>
      </p:sp>
      <p:pic>
        <p:nvPicPr>
          <p:cNvPr id="10" name="Graphique 9" descr="Loupe avec un remplissage uni">
            <a:extLst>
              <a:ext uri="{FF2B5EF4-FFF2-40B4-BE49-F238E27FC236}">
                <a16:creationId xmlns:a16="http://schemas.microsoft.com/office/drawing/2014/main" id="{BC5D32FB-679A-E3D1-62A0-1F72C7CDD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60000">
            <a:off x="1944287" y="129400"/>
            <a:ext cx="4833833" cy="48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Visage humain, dessin humoristique, Dessin d’enfant, Dessin animé&#10;&#10;Description générée automatiquement">
            <a:extLst>
              <a:ext uri="{FF2B5EF4-FFF2-40B4-BE49-F238E27FC236}">
                <a16:creationId xmlns:a16="http://schemas.microsoft.com/office/drawing/2014/main" id="{273FB5DB-6B41-66A5-AD3E-36BAF33E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13" y="197386"/>
            <a:ext cx="6273040" cy="46799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32E573-5014-65B3-88DB-F763C7ECC5D2}"/>
              </a:ext>
            </a:extLst>
          </p:cNvPr>
          <p:cNvSpPr txBox="1"/>
          <p:nvPr/>
        </p:nvSpPr>
        <p:spPr>
          <a:xfrm>
            <a:off x="3543854" y="4869447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rgbClr val="B9ACB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http://lirequebec.ca/cua/</a:t>
            </a:r>
            <a:endParaRPr lang="fr-FR" sz="800">
              <a:solidFill>
                <a:srgbClr val="B9ACB2"/>
              </a:solidFill>
            </a:endParaRPr>
          </a:p>
          <a:p>
            <a:endParaRPr lang="fr-FR" sz="800">
              <a:solidFill>
                <a:srgbClr val="B9ACB2"/>
              </a:solidFill>
            </a:endParaRPr>
          </a:p>
        </p:txBody>
      </p:sp>
      <p:pic>
        <p:nvPicPr>
          <p:cNvPr id="12" name="Graphique 11" descr="Loupe avec un remplissage uni">
            <a:extLst>
              <a:ext uri="{FF2B5EF4-FFF2-40B4-BE49-F238E27FC236}">
                <a16:creationId xmlns:a16="http://schemas.microsoft.com/office/drawing/2014/main" id="{1832981B-D755-C7C4-218A-91FA8EFF9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60000">
            <a:off x="4065187" y="129400"/>
            <a:ext cx="4833833" cy="48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43088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Le processus de production du handicap (PPH)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5D66C7-A5ED-C92C-DBC2-E27515A02B10}"/>
              </a:ext>
            </a:extLst>
          </p:cNvPr>
          <p:cNvSpPr txBox="1"/>
          <p:nvPr/>
        </p:nvSpPr>
        <p:spPr>
          <a:xfrm>
            <a:off x="6920232" y="4869447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Fougeyrollas</a:t>
            </a:r>
            <a:r>
              <a:rPr lang="fr-FR" sz="1000" b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2010 ; 2014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B66AE611-D97E-203A-EA9C-2278436AB318}"/>
              </a:ext>
            </a:extLst>
          </p:cNvPr>
          <p:cNvGraphicFramePr/>
          <p:nvPr/>
        </p:nvGraphicFramePr>
        <p:xfrm>
          <a:off x="55418" y="823260"/>
          <a:ext cx="90331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C57B7E8-47C6-DAA6-7D24-B6EFFEDA9982}"/>
              </a:ext>
            </a:extLst>
          </p:cNvPr>
          <p:cNvSpPr txBox="1"/>
          <p:nvPr/>
        </p:nvSpPr>
        <p:spPr>
          <a:xfrm>
            <a:off x="831273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E740DF-D3AB-F424-8DAA-5CAB86834237}"/>
              </a:ext>
            </a:extLst>
          </p:cNvPr>
          <p:cNvSpPr txBox="1"/>
          <p:nvPr/>
        </p:nvSpPr>
        <p:spPr>
          <a:xfrm>
            <a:off x="5787677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200ED6-EB62-62F3-46D9-70AB8EB6CA5A}"/>
              </a:ext>
            </a:extLst>
          </p:cNvPr>
          <p:cNvSpPr txBox="1"/>
          <p:nvPr/>
        </p:nvSpPr>
        <p:spPr>
          <a:xfrm>
            <a:off x="2300384" y="4700170"/>
            <a:ext cx="4543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Situation de handicap – Participation sociale</a:t>
            </a:r>
          </a:p>
        </p:txBody>
      </p:sp>
    </p:spTree>
    <p:extLst>
      <p:ext uri="{BB962C8B-B14F-4D97-AF65-F5344CB8AC3E}">
        <p14:creationId xmlns:p14="http://schemas.microsoft.com/office/powerpoint/2010/main" val="1166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43088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Le processus de production du handicap (PPH)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5D66C7-A5ED-C92C-DBC2-E27515A02B10}"/>
              </a:ext>
            </a:extLst>
          </p:cNvPr>
          <p:cNvSpPr txBox="1"/>
          <p:nvPr/>
        </p:nvSpPr>
        <p:spPr>
          <a:xfrm>
            <a:off x="6920232" y="4869447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Fougeyrollas</a:t>
            </a:r>
            <a:r>
              <a:rPr lang="fr-FR" sz="1000" b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2010 ; 2014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B66AE611-D97E-203A-EA9C-2278436AB318}"/>
              </a:ext>
            </a:extLst>
          </p:cNvPr>
          <p:cNvGraphicFramePr/>
          <p:nvPr/>
        </p:nvGraphicFramePr>
        <p:xfrm>
          <a:off x="55418" y="823260"/>
          <a:ext cx="90331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C57B7E8-47C6-DAA6-7D24-B6EFFEDA9982}"/>
              </a:ext>
            </a:extLst>
          </p:cNvPr>
          <p:cNvSpPr txBox="1"/>
          <p:nvPr/>
        </p:nvSpPr>
        <p:spPr>
          <a:xfrm>
            <a:off x="831273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E740DF-D3AB-F424-8DAA-5CAB86834237}"/>
              </a:ext>
            </a:extLst>
          </p:cNvPr>
          <p:cNvSpPr txBox="1"/>
          <p:nvPr/>
        </p:nvSpPr>
        <p:spPr>
          <a:xfrm>
            <a:off x="5787677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200ED6-EB62-62F3-46D9-70AB8EB6CA5A}"/>
              </a:ext>
            </a:extLst>
          </p:cNvPr>
          <p:cNvSpPr txBox="1"/>
          <p:nvPr/>
        </p:nvSpPr>
        <p:spPr>
          <a:xfrm>
            <a:off x="2300384" y="4700170"/>
            <a:ext cx="4543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Situation de handicap – Participation sociale</a:t>
            </a:r>
          </a:p>
        </p:txBody>
      </p:sp>
      <p:pic>
        <p:nvPicPr>
          <p:cNvPr id="33" name="Image 32" descr="Une image contenant dessin humoristique, vélo, clipart&#10;&#10;Description générée automatiquement">
            <a:extLst>
              <a:ext uri="{FF2B5EF4-FFF2-40B4-BE49-F238E27FC236}">
                <a16:creationId xmlns:a16="http://schemas.microsoft.com/office/drawing/2014/main" id="{1ABA7202-FCB7-8529-4490-4CFDBDB3B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484" y="2007099"/>
            <a:ext cx="1973145" cy="16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43088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Le processus de production du handicap (PPH)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47</a:t>
            </a:fld>
            <a:endParaRPr lang="fr-FR"/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B66AE611-D97E-203A-EA9C-2278436AB318}"/>
              </a:ext>
            </a:extLst>
          </p:cNvPr>
          <p:cNvGraphicFramePr/>
          <p:nvPr/>
        </p:nvGraphicFramePr>
        <p:xfrm>
          <a:off x="55418" y="823260"/>
          <a:ext cx="90331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C57B7E8-47C6-DAA6-7D24-B6EFFEDA9982}"/>
              </a:ext>
            </a:extLst>
          </p:cNvPr>
          <p:cNvSpPr txBox="1"/>
          <p:nvPr/>
        </p:nvSpPr>
        <p:spPr>
          <a:xfrm>
            <a:off x="831273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E740DF-D3AB-F424-8DAA-5CAB86834237}"/>
              </a:ext>
            </a:extLst>
          </p:cNvPr>
          <p:cNvSpPr txBox="1"/>
          <p:nvPr/>
        </p:nvSpPr>
        <p:spPr>
          <a:xfrm>
            <a:off x="5787677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200ED6-EB62-62F3-46D9-70AB8EB6CA5A}"/>
              </a:ext>
            </a:extLst>
          </p:cNvPr>
          <p:cNvSpPr txBox="1"/>
          <p:nvPr/>
        </p:nvSpPr>
        <p:spPr>
          <a:xfrm>
            <a:off x="2300384" y="4700170"/>
            <a:ext cx="4543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Situation de handicap – Participation sociale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082F5AE-9EB9-FAF8-A8CE-3B52E9D6806D}"/>
              </a:ext>
            </a:extLst>
          </p:cNvPr>
          <p:cNvSpPr/>
          <p:nvPr/>
        </p:nvSpPr>
        <p:spPr>
          <a:xfrm rot="20061357">
            <a:off x="6795616" y="1369385"/>
            <a:ext cx="2214913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CUA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DD2575-B2CD-83B9-7310-822F4DDC0C16}"/>
              </a:ext>
            </a:extLst>
          </p:cNvPr>
          <p:cNvSpPr txBox="1"/>
          <p:nvPr/>
        </p:nvSpPr>
        <p:spPr>
          <a:xfrm>
            <a:off x="6920232" y="4869447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Fougeyrollas</a:t>
            </a:r>
            <a:r>
              <a:rPr lang="fr-FR" sz="1000" b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2010 ; 2014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43088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Le processus de production du handicap (PPH)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48</a:t>
            </a:fld>
            <a:endParaRPr lang="fr-FR"/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B66AE611-D97E-203A-EA9C-2278436AB318}"/>
              </a:ext>
            </a:extLst>
          </p:cNvPr>
          <p:cNvGraphicFramePr/>
          <p:nvPr/>
        </p:nvGraphicFramePr>
        <p:xfrm>
          <a:off x="55418" y="823260"/>
          <a:ext cx="90331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C57B7E8-47C6-DAA6-7D24-B6EFFEDA9982}"/>
              </a:ext>
            </a:extLst>
          </p:cNvPr>
          <p:cNvSpPr txBox="1"/>
          <p:nvPr/>
        </p:nvSpPr>
        <p:spPr>
          <a:xfrm>
            <a:off x="831273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E740DF-D3AB-F424-8DAA-5CAB86834237}"/>
              </a:ext>
            </a:extLst>
          </p:cNvPr>
          <p:cNvSpPr txBox="1"/>
          <p:nvPr/>
        </p:nvSpPr>
        <p:spPr>
          <a:xfrm>
            <a:off x="5787677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200ED6-EB62-62F3-46D9-70AB8EB6CA5A}"/>
              </a:ext>
            </a:extLst>
          </p:cNvPr>
          <p:cNvSpPr txBox="1"/>
          <p:nvPr/>
        </p:nvSpPr>
        <p:spPr>
          <a:xfrm>
            <a:off x="2300384" y="4700170"/>
            <a:ext cx="449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Situation de handicap 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Participation sociale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082F5AE-9EB9-FAF8-A8CE-3B52E9D6806D}"/>
              </a:ext>
            </a:extLst>
          </p:cNvPr>
          <p:cNvSpPr/>
          <p:nvPr/>
        </p:nvSpPr>
        <p:spPr>
          <a:xfrm rot="20061357">
            <a:off x="6795616" y="1369385"/>
            <a:ext cx="2214913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CUA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5A46D2-6B43-4719-E151-44D91875FD90}"/>
              </a:ext>
            </a:extLst>
          </p:cNvPr>
          <p:cNvSpPr txBox="1"/>
          <p:nvPr/>
        </p:nvSpPr>
        <p:spPr>
          <a:xfrm>
            <a:off x="6920232" y="4869447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Fougeyrollas</a:t>
            </a:r>
            <a:r>
              <a:rPr lang="fr-FR" sz="1000" b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2010 ; 2014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43088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Le processus de production du handicap (PPH)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49</a:t>
            </a:fld>
            <a:endParaRPr lang="fr-FR"/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B66AE611-D97E-203A-EA9C-2278436AB318}"/>
              </a:ext>
            </a:extLst>
          </p:cNvPr>
          <p:cNvGraphicFramePr/>
          <p:nvPr/>
        </p:nvGraphicFramePr>
        <p:xfrm>
          <a:off x="55418" y="823260"/>
          <a:ext cx="90331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C57B7E8-47C6-DAA6-7D24-B6EFFEDA9982}"/>
              </a:ext>
            </a:extLst>
          </p:cNvPr>
          <p:cNvSpPr txBox="1"/>
          <p:nvPr/>
        </p:nvSpPr>
        <p:spPr>
          <a:xfrm>
            <a:off x="831273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E740DF-D3AB-F424-8DAA-5CAB86834237}"/>
              </a:ext>
            </a:extLst>
          </p:cNvPr>
          <p:cNvSpPr txBox="1"/>
          <p:nvPr/>
        </p:nvSpPr>
        <p:spPr>
          <a:xfrm>
            <a:off x="5787677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200ED6-EB62-62F3-46D9-70AB8EB6CA5A}"/>
              </a:ext>
            </a:extLst>
          </p:cNvPr>
          <p:cNvSpPr txBox="1"/>
          <p:nvPr/>
        </p:nvSpPr>
        <p:spPr>
          <a:xfrm>
            <a:off x="2300384" y="4700170"/>
            <a:ext cx="4543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Situation de handicap – Participation sociale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1C131A-4297-1F17-EA2B-9BACD5E4108F}"/>
              </a:ext>
            </a:extLst>
          </p:cNvPr>
          <p:cNvSpPr txBox="1"/>
          <p:nvPr/>
        </p:nvSpPr>
        <p:spPr>
          <a:xfrm>
            <a:off x="6920232" y="4869447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Fougeyrollas</a:t>
            </a:r>
            <a:r>
              <a:rPr lang="fr-FR" sz="1000" b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2010 ; 2014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5" name="Graphique 34" descr="Loupe avec un remplissage uni">
            <a:extLst>
              <a:ext uri="{FF2B5EF4-FFF2-40B4-BE49-F238E27FC236}">
                <a16:creationId xmlns:a16="http://schemas.microsoft.com/office/drawing/2014/main" id="{0612B9A3-FC6B-2AEF-D209-8C76535426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478344">
            <a:off x="-1666044" y="-644723"/>
            <a:ext cx="6410622" cy="64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D3E783A-35E4-FA7F-1579-A285546C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1" y="353235"/>
            <a:ext cx="7972425" cy="430887"/>
          </a:xfrm>
        </p:spPr>
        <p:txBody>
          <a:bodyPr/>
          <a:lstStyle/>
          <a:p>
            <a:r>
              <a:rPr lang="fr-FR" dirty="0">
                <a:latin typeface="Arial"/>
                <a:cs typeface="Arial"/>
              </a:rPr>
              <a:t>Conception Universelle de l'Apprentissage</a:t>
            </a:r>
            <a:endParaRPr lang="fr-FR" dirty="0"/>
          </a:p>
        </p:txBody>
      </p:sp>
      <p:pic>
        <p:nvPicPr>
          <p:cNvPr id="3" name="Média en ligne 2" descr="La conception universelle de l'apprentissage">
            <a:hlinkClick r:id="" action="ppaction://media"/>
            <a:extLst>
              <a:ext uri="{FF2B5EF4-FFF2-40B4-BE49-F238E27FC236}">
                <a16:creationId xmlns:a16="http://schemas.microsoft.com/office/drawing/2014/main" id="{FA0E40DE-12C0-3F36-DB1E-332742C443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87470" y="1006826"/>
            <a:ext cx="6612466" cy="37360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C63DFC-AC2B-DBA2-8E88-6BA28BE21600}"/>
              </a:ext>
            </a:extLst>
          </p:cNvPr>
          <p:cNvSpPr txBox="1"/>
          <p:nvPr/>
        </p:nvSpPr>
        <p:spPr>
          <a:xfrm>
            <a:off x="1058333" y="4869447"/>
            <a:ext cx="5096934" cy="24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CRISPESH, vidéo disponible : https://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www.youtube.com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watch?v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=Aq_Rq3DzxlU</a:t>
            </a:r>
          </a:p>
        </p:txBody>
      </p:sp>
    </p:spTree>
    <p:extLst>
      <p:ext uri="{BB962C8B-B14F-4D97-AF65-F5344CB8AC3E}">
        <p14:creationId xmlns:p14="http://schemas.microsoft.com/office/powerpoint/2010/main" val="35470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43088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Le processus de production du handicap (PPH)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50</a:t>
            </a:fld>
            <a:endParaRPr lang="fr-FR"/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B66AE611-D97E-203A-EA9C-2278436AB318}"/>
              </a:ext>
            </a:extLst>
          </p:cNvPr>
          <p:cNvGraphicFramePr/>
          <p:nvPr/>
        </p:nvGraphicFramePr>
        <p:xfrm>
          <a:off x="55418" y="823260"/>
          <a:ext cx="90331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C57B7E8-47C6-DAA6-7D24-B6EFFEDA9982}"/>
              </a:ext>
            </a:extLst>
          </p:cNvPr>
          <p:cNvSpPr txBox="1"/>
          <p:nvPr/>
        </p:nvSpPr>
        <p:spPr>
          <a:xfrm>
            <a:off x="831273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E740DF-D3AB-F424-8DAA-5CAB86834237}"/>
              </a:ext>
            </a:extLst>
          </p:cNvPr>
          <p:cNvSpPr txBox="1"/>
          <p:nvPr/>
        </p:nvSpPr>
        <p:spPr>
          <a:xfrm>
            <a:off x="5787677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200ED6-EB62-62F3-46D9-70AB8EB6CA5A}"/>
              </a:ext>
            </a:extLst>
          </p:cNvPr>
          <p:cNvSpPr txBox="1"/>
          <p:nvPr/>
        </p:nvSpPr>
        <p:spPr>
          <a:xfrm>
            <a:off x="2300384" y="4700170"/>
            <a:ext cx="4543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Situation de handicap – Participation sociale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1C131A-4297-1F17-EA2B-9BACD5E4108F}"/>
              </a:ext>
            </a:extLst>
          </p:cNvPr>
          <p:cNvSpPr txBox="1"/>
          <p:nvPr/>
        </p:nvSpPr>
        <p:spPr>
          <a:xfrm>
            <a:off x="6920232" y="4869447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Fougeyrollas</a:t>
            </a:r>
            <a:r>
              <a:rPr lang="fr-FR" sz="1000" b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2010 ; 2014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Graphique 9" descr="Loupe avec un remplissage uni">
            <a:extLst>
              <a:ext uri="{FF2B5EF4-FFF2-40B4-BE49-F238E27FC236}">
                <a16:creationId xmlns:a16="http://schemas.microsoft.com/office/drawing/2014/main" id="{52DC7F54-7CE3-E0DA-22F0-C00A844F79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32040">
            <a:off x="4227820" y="-522803"/>
            <a:ext cx="6410622" cy="64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43088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Le processus de production du handicap (PPH)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51</a:t>
            </a:fld>
            <a:endParaRPr lang="fr-FR"/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B66AE611-D97E-203A-EA9C-2278436AB318}"/>
              </a:ext>
            </a:extLst>
          </p:cNvPr>
          <p:cNvGraphicFramePr/>
          <p:nvPr/>
        </p:nvGraphicFramePr>
        <p:xfrm>
          <a:off x="55418" y="823260"/>
          <a:ext cx="90331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C57B7E8-47C6-DAA6-7D24-B6EFFEDA9982}"/>
              </a:ext>
            </a:extLst>
          </p:cNvPr>
          <p:cNvSpPr txBox="1"/>
          <p:nvPr/>
        </p:nvSpPr>
        <p:spPr>
          <a:xfrm>
            <a:off x="831273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E740DF-D3AB-F424-8DAA-5CAB86834237}"/>
              </a:ext>
            </a:extLst>
          </p:cNvPr>
          <p:cNvSpPr txBox="1"/>
          <p:nvPr/>
        </p:nvSpPr>
        <p:spPr>
          <a:xfrm>
            <a:off x="5787677" y="2233196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Facilitateurs - obstacles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200ED6-EB62-62F3-46D9-70AB8EB6CA5A}"/>
              </a:ext>
            </a:extLst>
          </p:cNvPr>
          <p:cNvSpPr txBox="1"/>
          <p:nvPr/>
        </p:nvSpPr>
        <p:spPr>
          <a:xfrm>
            <a:off x="2300384" y="4700170"/>
            <a:ext cx="449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solidFill>
                  <a:schemeClr val="accent1">
                    <a:lumMod val="50000"/>
                  </a:schemeClr>
                </a:solidFill>
              </a:rPr>
              <a:t>Situation de handicap </a:t>
            </a:r>
            <a:r>
              <a:rPr lang="fr-FR" sz="1600" b="1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fr-FR" sz="2000" b="1">
                <a:solidFill>
                  <a:schemeClr val="accent4">
                    <a:lumMod val="75000"/>
                  </a:schemeClr>
                </a:solidFill>
              </a:rPr>
              <a:t>Participation sociale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5A46D2-6B43-4719-E151-44D91875FD90}"/>
              </a:ext>
            </a:extLst>
          </p:cNvPr>
          <p:cNvSpPr txBox="1"/>
          <p:nvPr/>
        </p:nvSpPr>
        <p:spPr>
          <a:xfrm>
            <a:off x="6920232" y="4869447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Fougeyrollas</a:t>
            </a:r>
            <a:r>
              <a:rPr lang="fr-FR" sz="1000" b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2010 ; 2014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lettre, Visage humain, illustration&#10;&#10;Description générée automatiquement">
            <a:extLst>
              <a:ext uri="{FF2B5EF4-FFF2-40B4-BE49-F238E27FC236}">
                <a16:creationId xmlns:a16="http://schemas.microsoft.com/office/drawing/2014/main" id="{2B91EBB4-E675-342A-D80D-359716536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08" y="108434"/>
            <a:ext cx="6769111" cy="492663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28C108-87C1-416C-BBC3-BEC540F4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7972425" cy="861774"/>
          </a:xfrm>
        </p:spPr>
        <p:txBody>
          <a:bodyPr/>
          <a:lstStyle/>
          <a:p>
            <a:r>
              <a:rPr lang="fr-FR" dirty="0">
                <a:latin typeface="Arial"/>
                <a:cs typeface="Arial"/>
              </a:rPr>
              <a:t>Le guide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(disponible fin 2024)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0E9A77-C608-E3D5-4F54-446AB511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E9F953-5BCD-FF6F-EABB-D88283B8E274}"/>
              </a:ext>
            </a:extLst>
          </p:cNvPr>
          <p:cNvSpPr/>
          <p:nvPr/>
        </p:nvSpPr>
        <p:spPr>
          <a:xfrm>
            <a:off x="2524540" y="1590261"/>
            <a:ext cx="914400" cy="576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58414-2B63-FD97-72E9-57CC7CB34126}"/>
              </a:ext>
            </a:extLst>
          </p:cNvPr>
          <p:cNvSpPr/>
          <p:nvPr/>
        </p:nvSpPr>
        <p:spPr>
          <a:xfrm>
            <a:off x="7335078" y="1590261"/>
            <a:ext cx="653008" cy="253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</p:spTree>
    <p:extLst>
      <p:ext uri="{BB962C8B-B14F-4D97-AF65-F5344CB8AC3E}">
        <p14:creationId xmlns:p14="http://schemas.microsoft.com/office/powerpoint/2010/main" val="42253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41FB13-0507-0AC2-3783-41033E5A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4" name="Image 3" descr="Une image contenant texte, lettre, document, papier&#10;&#10;Description générée automatiquement">
            <a:extLst>
              <a:ext uri="{FF2B5EF4-FFF2-40B4-BE49-F238E27FC236}">
                <a16:creationId xmlns:a16="http://schemas.microsoft.com/office/drawing/2014/main" id="{6466B845-4197-9761-2CC6-EA077099E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40" y="0"/>
            <a:ext cx="69511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41FB13-0507-0AC2-3783-41033E5A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4" name="Image 3" descr="Une image contenant texte, menu, document, lettre&#10;&#10;Description générée automatiquement">
            <a:extLst>
              <a:ext uri="{FF2B5EF4-FFF2-40B4-BE49-F238E27FC236}">
                <a16:creationId xmlns:a16="http://schemas.microsoft.com/office/drawing/2014/main" id="{159408DD-9259-50AA-BB02-5D48876B0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8" y="0"/>
            <a:ext cx="6942903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BEC70F-5FE5-88B3-F0DD-853CCEAC1CA9}"/>
              </a:ext>
            </a:extLst>
          </p:cNvPr>
          <p:cNvSpPr/>
          <p:nvPr/>
        </p:nvSpPr>
        <p:spPr>
          <a:xfrm>
            <a:off x="5705061" y="3756991"/>
            <a:ext cx="675861" cy="47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CABD8E-F7D1-2C2D-8249-CEDFB572B74E}"/>
              </a:ext>
            </a:extLst>
          </p:cNvPr>
          <p:cNvSpPr/>
          <p:nvPr/>
        </p:nvSpPr>
        <p:spPr>
          <a:xfrm>
            <a:off x="1100548" y="3325906"/>
            <a:ext cx="1221311" cy="116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 err="1"/>
          </a:p>
        </p:txBody>
      </p:sp>
    </p:spTree>
    <p:extLst>
      <p:ext uri="{BB962C8B-B14F-4D97-AF65-F5344CB8AC3E}">
        <p14:creationId xmlns:p14="http://schemas.microsoft.com/office/powerpoint/2010/main" val="27551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doigt, habits, pouce&#10;&#10;Description générée automatiquement">
            <a:extLst>
              <a:ext uri="{FF2B5EF4-FFF2-40B4-BE49-F238E27FC236}">
                <a16:creationId xmlns:a16="http://schemas.microsoft.com/office/drawing/2014/main" id="{F4CB55DD-172D-66BB-86C8-86DA56BD2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298"/>
            <a:ext cx="9144000" cy="610209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D312F2-85E7-BCBF-1C03-74C087B71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1747" y="2002330"/>
            <a:ext cx="4706292" cy="1725971"/>
          </a:xfrm>
          <a:solidFill>
            <a:schemeClr val="accent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Place </a:t>
            </a:r>
            <a:r>
              <a:rPr lang="en-US" err="1">
                <a:solidFill>
                  <a:schemeClr val="bg1"/>
                </a:solidFill>
              </a:rPr>
              <a:t>à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vos</a:t>
            </a:r>
            <a:r>
              <a:rPr lang="en-US">
                <a:solidFill>
                  <a:schemeClr val="bg1"/>
                </a:solidFill>
              </a:rPr>
              <a:t> questions, interpellations, suggestions…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066A454-BDDE-5361-01A1-AE6DEE1F0FDF}"/>
              </a:ext>
            </a:extLst>
          </p:cNvPr>
          <p:cNvSpPr txBox="1">
            <a:spLocks/>
          </p:cNvSpPr>
          <p:nvPr/>
        </p:nvSpPr>
        <p:spPr>
          <a:xfrm>
            <a:off x="548813" y="336085"/>
            <a:ext cx="4706292" cy="1110418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251999" rIns="360000" bIns="360000" anchor="b" anchorCtr="0">
            <a:spAutoFit/>
          </a:bodyPr>
          <a:lstStyle>
            <a:lvl1pPr marL="0" marR="0" indent="0" defTabSz="46296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34361" indent="-330342" eaLnBrk="1" hangingPunct="1">
              <a:spcBef>
                <a:spcPts val="891"/>
              </a:spcBef>
              <a:buFont typeface="Police système"/>
              <a:buChar char="—"/>
              <a:tabLst/>
              <a:defRPr lang="fr-FR" sz="2400" b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19" marR="0" indent="0" defTabSz="462961" eaLnBrk="1" fontAlgn="auto" latinLnBrk="0" hangingPunct="1">
              <a:lnSpc>
                <a:spcPct val="100000"/>
              </a:lnSpc>
              <a:spcBef>
                <a:spcPts val="891"/>
              </a:spcBef>
              <a:spcAft>
                <a:spcPts val="0"/>
              </a:spcAft>
              <a:buClr>
                <a:schemeClr val="tx1"/>
              </a:buClr>
              <a:buSzTx/>
              <a:buFont typeface="Police système"/>
              <a:buNone/>
              <a:tabLst/>
              <a:defRPr sz="1367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94441" eaLnBrk="1" hangingPunct="1">
              <a:defRPr sz="1215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25921" eaLnBrk="1" hangingPunct="1">
              <a:defRPr sz="1215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57402" eaLnBrk="1" hangingPunct="1">
              <a:defRPr>
                <a:latin typeface="+mn-lt"/>
                <a:ea typeface="+mn-ea"/>
                <a:cs typeface="+mn-cs"/>
              </a:defRPr>
            </a:lvl6pPr>
            <a:lvl7pPr marL="1388882" eaLnBrk="1" hangingPunct="1">
              <a:defRPr>
                <a:latin typeface="+mn-lt"/>
                <a:ea typeface="+mn-ea"/>
                <a:cs typeface="+mn-cs"/>
              </a:defRPr>
            </a:lvl7pPr>
            <a:lvl8pPr marL="1620363" eaLnBrk="1" hangingPunct="1">
              <a:defRPr>
                <a:latin typeface="+mn-lt"/>
                <a:ea typeface="+mn-ea"/>
                <a:cs typeface="+mn-cs"/>
              </a:defRPr>
            </a:lvl8pPr>
            <a:lvl9pPr marL="1851843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chemeClr val="bg1"/>
                </a:solidFill>
              </a:rPr>
              <a:t>Merci pour </a:t>
            </a:r>
            <a:r>
              <a:rPr lang="en-US" kern="0" err="1">
                <a:solidFill>
                  <a:schemeClr val="bg1"/>
                </a:solidFill>
              </a:rPr>
              <a:t>votre</a:t>
            </a:r>
            <a:r>
              <a:rPr lang="en-US" kern="0">
                <a:solidFill>
                  <a:schemeClr val="bg1"/>
                </a:solidFill>
              </a:rPr>
              <a:t> attention !</a:t>
            </a:r>
          </a:p>
          <a:p>
            <a:endParaRPr lang="en-US" sz="800" kern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6D7426-1428-FEB0-C8D5-EDB86CE71373}"/>
              </a:ext>
            </a:extLst>
          </p:cNvPr>
          <p:cNvSpPr txBox="1"/>
          <p:nvPr/>
        </p:nvSpPr>
        <p:spPr>
          <a:xfrm>
            <a:off x="5859836" y="5353409"/>
            <a:ext cx="2301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https://</a:t>
            </a:r>
            <a:r>
              <a:rPr lang="fr-FR" sz="1200" dirty="0" err="1">
                <a:solidFill>
                  <a:schemeClr val="accent1"/>
                </a:solidFill>
              </a:rPr>
              <a:t>new.express.adobe.com</a:t>
            </a:r>
            <a:endParaRPr lang="fr-FR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2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B305B4C-434D-419D-69F3-97BB51D5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E7A0E4-D81B-C554-5293-8D72CBDFE9CC}"/>
              </a:ext>
            </a:extLst>
          </p:cNvPr>
          <p:cNvSpPr txBox="1"/>
          <p:nvPr/>
        </p:nvSpPr>
        <p:spPr>
          <a:xfrm>
            <a:off x="541867" y="922867"/>
            <a:ext cx="6790266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b="1" dirty="0"/>
              <a:t>Crédit des images</a:t>
            </a:r>
            <a:endParaRPr lang="fr-FR" sz="1600" b="1" dirty="0">
              <a:cs typeface="Arial"/>
            </a:endParaRPr>
          </a:p>
          <a:p>
            <a:endParaRPr lang="fr-FR" sz="1200" dirty="0">
              <a:cs typeface="Arial"/>
            </a:endParaRPr>
          </a:p>
          <a:p>
            <a:endParaRPr lang="fr-FR" sz="1200" dirty="0">
              <a:cs typeface="Arial"/>
            </a:endParaRPr>
          </a:p>
          <a:p>
            <a:endParaRPr lang="fr-FR" sz="1200" dirty="0">
              <a:cs typeface="Arial"/>
            </a:endParaRPr>
          </a:p>
          <a:p>
            <a:r>
              <a:rPr lang="fr-FR" sz="1200" dirty="0">
                <a:hlinkClick r:id="rId2"/>
              </a:rPr>
              <a:t>https://www.fhgr.ch/fileadmin/_processed_/0/e/csm_Anlaufstelle_Nachteilsausgleich_2eef79087e.jpg</a:t>
            </a:r>
            <a:endParaRPr lang="fr-FR" sz="1200" dirty="0">
              <a:cs typeface="Arial"/>
            </a:endParaRPr>
          </a:p>
          <a:p>
            <a:r>
              <a:rPr lang="fr-CH" sz="1200" dirty="0">
                <a:hlinkClick r:id="rId3" tooltip="https://www.taalecole.ca/modules/ecole-secondaire-2/soutien-propre/conception-universelle-de-lapprentissage/"/>
              </a:rPr>
              <a:t>https://www.taalecole.ca/modules/ecole-secondaire-2/soutien-propre/conception-universelle-de-lapprentissage/</a:t>
            </a:r>
            <a:endParaRPr lang="fr-CH" sz="1200" dirty="0">
              <a:cs typeface="Arial"/>
            </a:endParaRPr>
          </a:p>
          <a:p>
            <a:r>
              <a:rPr lang="fr-CH" sz="1200" dirty="0">
                <a:hlinkClick r:id="rId4"/>
              </a:rPr>
              <a:t>https://www.dreamstime.com/success-to-win-business-competition-overcome-obstacles-motivation-solve-problem-lead-company-achievement-concept-image200866083</a:t>
            </a:r>
            <a:r>
              <a:rPr lang="fr-CH" sz="1200" dirty="0"/>
              <a:t> </a:t>
            </a:r>
          </a:p>
          <a:p>
            <a:r>
              <a:rPr lang="fr-FR" sz="1200" dirty="0"/>
              <a:t>Canva.com</a:t>
            </a:r>
            <a:endParaRPr lang="fr-FR" sz="1200" dirty="0">
              <a:cs typeface="Arial" panose="020B0604020202020204"/>
            </a:endParaRPr>
          </a:p>
          <a:p>
            <a:r>
              <a:rPr lang="fr-FR" sz="1200" dirty="0">
                <a:solidFill>
                  <a:srgbClr val="004D7D"/>
                </a:solidFill>
                <a:cs typeface="Arial"/>
                <a:hlinkClick r:id="rId5"/>
              </a:rPr>
              <a:t>https://new.express.adobe.com</a:t>
            </a:r>
            <a:endParaRPr lang="fr-FR" sz="1200" dirty="0">
              <a:cs typeface="Arial"/>
            </a:endParaRPr>
          </a:p>
          <a:p>
            <a:endParaRPr lang="fr-FR" sz="1200" dirty="0">
              <a:cs typeface="Arial"/>
            </a:endParaRPr>
          </a:p>
          <a:p>
            <a:endParaRPr lang="fr-FR" sz="1200" dirty="0">
              <a:cs typeface="Arial"/>
            </a:endParaRPr>
          </a:p>
          <a:p>
            <a:endParaRPr lang="fr-FR" sz="1200" dirty="0">
              <a:cs typeface="Arial"/>
            </a:endParaRPr>
          </a:p>
          <a:p>
            <a:endParaRPr lang="fr-FR" sz="1200" dirty="0"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C6826D0-CB77-BFCF-D6A4-26DC8EAA0FA0}"/>
              </a:ext>
            </a:extLst>
          </p:cNvPr>
          <p:cNvSpPr txBox="1"/>
          <p:nvPr/>
        </p:nvSpPr>
        <p:spPr>
          <a:xfrm>
            <a:off x="541866" y="1193621"/>
            <a:ext cx="742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6"/>
              </a:rPr>
              <a:t>https://explore.psl.eu/fr/ressources-et-savoirs-psl/projets-psl-explore/la-base-de-donnees-de-la-bibliographie-de-lhistoire-de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53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F0654-602A-9400-4883-6F3A02D2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1" y="353235"/>
            <a:ext cx="7972425" cy="430887"/>
          </a:xfrm>
        </p:spPr>
        <p:txBody>
          <a:bodyPr/>
          <a:lstStyle/>
          <a:p>
            <a:r>
              <a:rPr lang="fr-FR"/>
              <a:t>Méthodologie du projet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DD79D0-7167-3F8D-F0D0-6BEC0F5E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AADC2C-7FE5-F167-1D5C-CB95DA2D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435" y="1632789"/>
            <a:ext cx="3064565" cy="17529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C9A7C8-0CAD-131D-CFA7-FE6B0FBDB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071" y="1345857"/>
            <a:ext cx="2116482" cy="20664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724529-FE8A-23E8-8D95-73AA6BE5F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624" y="1474253"/>
            <a:ext cx="2241462" cy="20482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D47FAA-A618-753F-05F1-778490FC0743}"/>
              </a:ext>
            </a:extLst>
          </p:cNvPr>
          <p:cNvSpPr txBox="1"/>
          <p:nvPr/>
        </p:nvSpPr>
        <p:spPr>
          <a:xfrm>
            <a:off x="1506054" y="780404"/>
            <a:ext cx="759349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800" b="1" dirty="0"/>
              <a:t>              </a:t>
            </a:r>
            <a:r>
              <a:rPr lang="fr-FR" sz="1800" b="1" dirty="0" err="1"/>
              <a:t>Etudiant·es</a:t>
            </a:r>
            <a:r>
              <a:rPr lang="fr-FR" sz="1800" b="1" dirty="0"/>
              <a:t>          </a:t>
            </a:r>
            <a:endParaRPr lang="fr-FR" sz="1800" b="1" dirty="0">
              <a:cs typeface="Arial"/>
            </a:endParaRPr>
          </a:p>
          <a:p>
            <a:r>
              <a:rPr lang="fr-FR" sz="1800" b="1" dirty="0">
                <a:cs typeface="Arial"/>
              </a:rPr>
              <a:t>       à besoins éducatifs            </a:t>
            </a:r>
            <a:r>
              <a:rPr lang="fr-FR" sz="1800" b="1" dirty="0" err="1">
                <a:cs typeface="Arial"/>
              </a:rPr>
              <a:t>Professeur·es</a:t>
            </a:r>
            <a:r>
              <a:rPr lang="fr-FR" sz="1800" b="1" dirty="0">
                <a:cs typeface="Arial"/>
              </a:rPr>
              <a:t>                 Directions</a:t>
            </a:r>
          </a:p>
          <a:p>
            <a:r>
              <a:rPr lang="fr-FR" sz="1800" b="1" dirty="0">
                <a:cs typeface="Arial"/>
              </a:rPr>
              <a:t>             particuliers</a:t>
            </a:r>
            <a:endParaRPr lang="fr-FR" sz="1800" dirty="0">
              <a:cs typeface="Arial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DFD51C9-B0B1-4BDA-7370-0B0EBA80FC91}"/>
              </a:ext>
            </a:extLst>
          </p:cNvPr>
          <p:cNvSpPr/>
          <p:nvPr/>
        </p:nvSpPr>
        <p:spPr>
          <a:xfrm>
            <a:off x="1669774" y="3657600"/>
            <a:ext cx="7156174" cy="5565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3AA7C08-F9FF-51D8-A1C9-9073A35AEF88}"/>
              </a:ext>
            </a:extLst>
          </p:cNvPr>
          <p:cNvSpPr/>
          <p:nvPr/>
        </p:nvSpPr>
        <p:spPr>
          <a:xfrm>
            <a:off x="1669772" y="4416809"/>
            <a:ext cx="7156175" cy="556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err="1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55B26D-144C-1CC3-9ED9-BC6A69C516AA}"/>
              </a:ext>
            </a:extLst>
          </p:cNvPr>
          <p:cNvSpPr txBox="1"/>
          <p:nvPr/>
        </p:nvSpPr>
        <p:spPr>
          <a:xfrm>
            <a:off x="212035" y="3750365"/>
            <a:ext cx="14577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/>
              <a:t>Qualitatif</a:t>
            </a:r>
          </a:p>
          <a:p>
            <a:pPr algn="r">
              <a:spcBef>
                <a:spcPts val="1200"/>
              </a:spcBef>
            </a:pPr>
            <a:endParaRPr lang="fr-FR" sz="2000" b="1"/>
          </a:p>
          <a:p>
            <a:r>
              <a:rPr lang="fr-FR" sz="2000" b="1"/>
              <a:t>Quantitatif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35CBB8-59F9-0812-9954-E12E410B3460}"/>
              </a:ext>
            </a:extLst>
          </p:cNvPr>
          <p:cNvSpPr txBox="1"/>
          <p:nvPr/>
        </p:nvSpPr>
        <p:spPr>
          <a:xfrm>
            <a:off x="1855304" y="3750365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Entretiens, focus groups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CF5984B-8138-7531-E036-D9B45B3CBD68}"/>
              </a:ext>
            </a:extLst>
          </p:cNvPr>
          <p:cNvSpPr txBox="1"/>
          <p:nvPr/>
        </p:nvSpPr>
        <p:spPr>
          <a:xfrm>
            <a:off x="7142922" y="3750365"/>
            <a:ext cx="168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Questionnaire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881D87-3E0B-BFC4-2C2D-26B0E21448F4}"/>
              </a:ext>
            </a:extLst>
          </p:cNvPr>
          <p:cNvSpPr txBox="1"/>
          <p:nvPr/>
        </p:nvSpPr>
        <p:spPr>
          <a:xfrm>
            <a:off x="2133599" y="4506160"/>
            <a:ext cx="229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Enquête en ligne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6BB0AE-C55B-B75D-36FF-C1B5C7A4EF9B}"/>
              </a:ext>
            </a:extLst>
          </p:cNvPr>
          <p:cNvSpPr txBox="1"/>
          <p:nvPr/>
        </p:nvSpPr>
        <p:spPr>
          <a:xfrm>
            <a:off x="4784038" y="4506160"/>
            <a:ext cx="229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Enquête en ligne</a:t>
            </a:r>
          </a:p>
        </p:txBody>
      </p:sp>
    </p:spTree>
    <p:extLst>
      <p:ext uri="{BB962C8B-B14F-4D97-AF65-F5344CB8AC3E}">
        <p14:creationId xmlns:p14="http://schemas.microsoft.com/office/powerpoint/2010/main" val="4003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B2CA2CA-12FA-2148-A8BD-08F0FA6F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16114"/>
            <a:ext cx="7704856" cy="861774"/>
          </a:xfrm>
        </p:spPr>
        <p:txBody>
          <a:bodyPr/>
          <a:lstStyle/>
          <a:p>
            <a:pPr rtl="0"/>
            <a:r>
              <a:rPr lang="fr-FR" dirty="0">
                <a:latin typeface="Arial"/>
                <a:cs typeface="Arial"/>
              </a:rPr>
              <a:t>Point de départ :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les besoins des </a:t>
            </a:r>
            <a:r>
              <a:rPr lang="fr-FR" dirty="0" err="1">
                <a:latin typeface="Arial"/>
                <a:cs typeface="Arial"/>
              </a:rPr>
              <a:t>étudiant·es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630E43-FAC8-0B4C-A507-AA962AD6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9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82F5FC-06A9-D44B-AFDB-DDE5084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27209"/>
            <a:ext cx="8162676" cy="86177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Ecoles d'appartenance des </a:t>
            </a:r>
            <a:r>
              <a:rPr lang="fr-FR" err="1">
                <a:latin typeface="Arial"/>
                <a:cs typeface="Arial"/>
              </a:rPr>
              <a:t>étudiant·es</a:t>
            </a:r>
            <a:r>
              <a:rPr lang="fr-FR">
                <a:latin typeface="Arial"/>
                <a:cs typeface="Arial"/>
              </a:rPr>
              <a:t> </a:t>
            </a:r>
            <a:r>
              <a:rPr lang="fr-FR" err="1">
                <a:latin typeface="Arial"/>
                <a:cs typeface="Arial"/>
              </a:rPr>
              <a:t>répondant·es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5D143-74A2-C2C9-B841-9C60891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2" name="Image 1" descr="Une image contenant texte, Police, Graphique, conception&#10;&#10;Description générée automatiquement">
            <a:extLst>
              <a:ext uri="{FF2B5EF4-FFF2-40B4-BE49-F238E27FC236}">
                <a16:creationId xmlns:a16="http://schemas.microsoft.com/office/drawing/2014/main" id="{B2FE9B46-B9B9-48B8-3550-A095B644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" y="1981685"/>
            <a:ext cx="9135072" cy="20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0DDAB-C9BD-CF31-A180-7B29D557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46209"/>
            <a:ext cx="7972425" cy="1292662"/>
          </a:xfrm>
        </p:spPr>
        <p:txBody>
          <a:bodyPr/>
          <a:lstStyle/>
          <a:p>
            <a:r>
              <a:rPr lang="fr-FR"/>
              <a:t>Est-ce que les difficultés d'apprentissage que vous pouvez rencontrer s'expliquent par un ou plusieurs diagnostic(s)?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28D604-464A-8F53-094E-F98F7D5F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4C1D-1690-3843-82F9-787CBA0F31F5}" type="slidenum">
              <a:rPr lang="fr-FR" smtClean="0"/>
              <a:pPr/>
              <a:t>9</a:t>
            </a:fld>
            <a:endParaRPr lang="fr-FR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2AFB4EF4-F76F-2461-251E-CFAD25808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481115"/>
              </p:ext>
            </p:extLst>
          </p:nvPr>
        </p:nvGraphicFramePr>
        <p:xfrm>
          <a:off x="-482600" y="1438871"/>
          <a:ext cx="4572000" cy="370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288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"/>
</p:tagLst>
</file>

<file path=ppt/theme/theme1.xml><?xml version="1.0" encoding="utf-8"?>
<a:theme xmlns:a="http://schemas.openxmlformats.org/drawingml/2006/main" name="Thème Office">
  <a:themeElements>
    <a:clrScheme name="HETS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D7D"/>
      </a:accent1>
      <a:accent2>
        <a:srgbClr val="B9ACAF"/>
      </a:accent2>
      <a:accent3>
        <a:srgbClr val="FCC65F"/>
      </a:accent3>
      <a:accent4>
        <a:srgbClr val="EC9E61"/>
      </a:accent4>
      <a:accent5>
        <a:srgbClr val="7FB289"/>
      </a:accent5>
      <a:accent6>
        <a:srgbClr val="F1EDF0"/>
      </a:accent6>
      <a:hlink>
        <a:srgbClr val="004B7D"/>
      </a:hlink>
      <a:folHlink>
        <a:srgbClr val="B9A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ésentation3" id="{F743F528-2382-2B41-A546-05DB2C635D73}" vid="{EE953B64-29D5-7349-ACFE-CB5045EED32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8EA5D2B7BA2A45B07D517F9E3CE4B9" ma:contentTypeVersion="18" ma:contentTypeDescription="Crée un document." ma:contentTypeScope="" ma:versionID="36e866a5b1c4e7aadcd2f22266cc0c01">
  <xsd:schema xmlns:xsd="http://www.w3.org/2001/XMLSchema" xmlns:xs="http://www.w3.org/2001/XMLSchema" xmlns:p="http://schemas.microsoft.com/office/2006/metadata/properties" xmlns:ns2="ffa2d09e-b643-4683-bb52-6107ecc3d791" xmlns:ns3="06feefce-63aa-46e9-9ef0-d7ec09bf2f30" targetNamespace="http://schemas.microsoft.com/office/2006/metadata/properties" ma:root="true" ma:fieldsID="0d6043a212ad0a5a72d5139f439eed71" ns2:_="" ns3:_="">
    <xsd:import namespace="ffa2d09e-b643-4683-bb52-6107ecc3d791"/>
    <xsd:import namespace="06feefce-63aa-46e9-9ef0-d7ec09bf2f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2d09e-b643-4683-bb52-6107ecc3d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5965820-1b97-4994-ad5a-2b1f2cea3f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eefce-63aa-46e9-9ef0-d7ec09bf2f3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5a6ff4a-1e58-4c64-8f66-4f2c0d52b652}" ma:internalName="TaxCatchAll" ma:showField="CatchAllData" ma:web="06feefce-63aa-46e9-9ef0-d7ec09bf2f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a2d09e-b643-4683-bb52-6107ecc3d791">
      <Terms xmlns="http://schemas.microsoft.com/office/infopath/2007/PartnerControls"/>
    </lcf76f155ced4ddcb4097134ff3c332f>
    <TaxCatchAll xmlns="06feefce-63aa-46e9-9ef0-d7ec09bf2f3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B1B942-4D6F-4295-A434-2B181055AAB5}"/>
</file>

<file path=customXml/itemProps2.xml><?xml version="1.0" encoding="utf-8"?>
<ds:datastoreItem xmlns:ds="http://schemas.openxmlformats.org/officeDocument/2006/customXml" ds:itemID="{5E3241D7-62C4-4C79-8153-4E257D58358F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9f964f78-7045-481f-8f08-bb22d56de14e"/>
    <ds:schemaRef ds:uri="http://schemas.microsoft.com/office/infopath/2007/PartnerControls"/>
    <ds:schemaRef ds:uri="59352aba-b979-4180-93b6-1b29a58e709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31F53B8-3854-4A2D-B16A-48609F6A75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31</TotalTime>
  <Words>1441</Words>
  <Application>Microsoft Office PowerPoint</Application>
  <PresentationFormat>Affichage à l'écran (16:9)</PresentationFormat>
  <Paragraphs>367</Paragraphs>
  <Slides>56</Slides>
  <Notes>45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La conception universelle au service de l'inclusion</vt:lpstr>
      <vt:lpstr>Objet de cette conférence </vt:lpstr>
      <vt:lpstr>Le projet</vt:lpstr>
      <vt:lpstr>Objectifs du projet  </vt:lpstr>
      <vt:lpstr>Conception Universelle de l'Apprentissage</vt:lpstr>
      <vt:lpstr>Méthodologie du projet</vt:lpstr>
      <vt:lpstr>Point de départ :  les besoins des étudiant·es</vt:lpstr>
      <vt:lpstr>Ecoles d'appartenance des étudiant·es répondant·es</vt:lpstr>
      <vt:lpstr>Est-ce que les difficultés d'apprentissage que vous pouvez rencontrer s'expliquent par un ou plusieurs diagnostic(s)?</vt:lpstr>
      <vt:lpstr>Quel(s) diagnostic(s) présentez-vous? </vt:lpstr>
      <vt:lpstr>Présentation PowerPoint</vt:lpstr>
      <vt:lpstr>Top 10 des difficultés d’étude</vt:lpstr>
      <vt:lpstr>Top 10 des difficultés d’étude</vt:lpstr>
      <vt:lpstr>Top 10 des difficultés d’étude</vt:lpstr>
      <vt:lpstr>Top 10 des difficultés d’étude</vt:lpstr>
      <vt:lpstr>Top 10 des difficultés d’étude</vt:lpstr>
      <vt:lpstr>Top 10 des difficultés d’étude</vt:lpstr>
      <vt:lpstr>Top 10 des difficultés d’étude</vt:lpstr>
      <vt:lpstr>Top 10 des difficultés d’étude</vt:lpstr>
      <vt:lpstr>Top 10 des difficultés d’étude</vt:lpstr>
      <vt:lpstr>Top 10 des difficultés d’étude</vt:lpstr>
      <vt:lpstr>Avis des étudiant·es: Quels aménagements supplémentaires pourraient vous  aider dans vos études concernant  les enseignements? </vt:lpstr>
      <vt:lpstr>Avis des étudiant·es: Quels aménagements supplémentaires pourraient vous aider dans vos études concernant les examens et évaluations ? </vt:lpstr>
      <vt:lpstr>Changement de perspective :  la réalité des enseignant·es</vt:lpstr>
      <vt:lpstr>Ecoles d'appartenance des enseignant·es répondant·es</vt:lpstr>
      <vt:lpstr>Top 10 des aménagements perçus importants </vt:lpstr>
      <vt:lpstr>Top 10 des aménagements perçus importants </vt:lpstr>
      <vt:lpstr>Top 10 des aménagements perçus importants </vt:lpstr>
      <vt:lpstr>Top 10 des aménagements perçus importants </vt:lpstr>
      <vt:lpstr>Top 10 des aménagements perçus importants </vt:lpstr>
      <vt:lpstr>Top 10 des aménagements perçus importants </vt:lpstr>
      <vt:lpstr>Top 10 des aménagements perçus importants </vt:lpstr>
      <vt:lpstr>Top 10 des aménagements perçus importants </vt:lpstr>
      <vt:lpstr>Top 10 des aménagements perçus importants </vt:lpstr>
      <vt:lpstr>Top 10 des aménagements perçus importants </vt:lpstr>
      <vt:lpstr>Top 10 des aménagements que vous faites le moins</vt:lpstr>
      <vt:lpstr>Inclusion :  recommandations et bonnes pratiques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processus de production du handicap (PPH)</vt:lpstr>
      <vt:lpstr>Le processus de production du handicap (PPH)</vt:lpstr>
      <vt:lpstr>Le processus de production du handicap (PPH)</vt:lpstr>
      <vt:lpstr>Le processus de production du handicap (PPH)</vt:lpstr>
      <vt:lpstr>Le processus de production du handicap (PPH)</vt:lpstr>
      <vt:lpstr>Le processus de production du handicap (PPH)</vt:lpstr>
      <vt:lpstr>Le processus de production du handicap (PPH)</vt:lpstr>
      <vt:lpstr>Le guide (disponible fin 2024)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 des évaluations plus inclusives dans l’enseignement supérieur : Une recherche pour construire des ressources à destination des étudiant·e·s, des enseignant·e·s et des autorités institutionnelles </dc:title>
  <dc:creator>Sophie Serry</dc:creator>
  <cp:lastModifiedBy>Dimitrova Nevena</cp:lastModifiedBy>
  <cp:revision>79</cp:revision>
  <cp:lastPrinted>2019-09-04T12:30:15Z</cp:lastPrinted>
  <dcterms:created xsi:type="dcterms:W3CDTF">2023-12-25T18:14:41Z</dcterms:created>
  <dcterms:modified xsi:type="dcterms:W3CDTF">2024-06-07T14:54:00Z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2019-09-04T00:00:00Z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2019-09-04T00:00:00Z</vt:filetime>
  </property>
  <property fmtid="{D5CDD505-2E9C-101B-9397-08002B2CF9AE}" pid="5" name="ContentTypeId">
    <vt:lpwstr>0x0101005E433B6914DB244D94A88C76074202A5</vt:lpwstr>
  </property>
  <property fmtid="{D5CDD505-2E9C-101B-9397-08002B2CF9AE}" pid="6" name="MediaServiceImageTags">
    <vt:lpwstr/>
  </property>
</Properties>
</file>